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 id="2147483687" r:id="rId3"/>
  </p:sldMasterIdLst>
  <p:notesMasterIdLst>
    <p:notesMasterId r:id="rId3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Open Sans" panose="020B0606030504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DD3AC5-B73D-4634-805B-B721CCA6213F}">
  <a:tblStyle styleId="{C6DD3AC5-B73D-4634-805B-B721CCA6213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20" Type="http://schemas.openxmlformats.org/officeDocument/2006/relationships/slide" Target="slides/slide17.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571259591_0_4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10571259591_0_4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0571259591_0_8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0571259591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571259591_0_8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0571259591_0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b04cc7e040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b04cc7e040_7_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0571259591_0_8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0571259591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0571259591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10571259591_0_5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0571259591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0571259591_0_5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0571259591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10571259591_0_5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571259591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10571259591_0_5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0571259591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10571259591_0_5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0571259591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g10571259591_0_5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0571259591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10571259591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10571259591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b04cc7e040_2_7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gb04cc7e040_2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0571259591_0_6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10571259591_0_6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It is important to work with other activists ahead of the COP planning process cycle to develop a priority list of recommendations to demand from PEPFAR. This will be the basis of what you demand from the PEPFAR teams throughout the COP cycle. </a:t>
            </a:r>
            <a:endParaRPr/>
          </a:p>
          <a:p>
            <a:pPr marL="0" lvl="0" indent="0" algn="l" rtl="0">
              <a:spcBef>
                <a:spcPts val="0"/>
              </a:spcBef>
              <a:spcAft>
                <a:spcPts val="0"/>
              </a:spcAft>
              <a:buNone/>
            </a:pPr>
            <a:endParaRPr/>
          </a:p>
          <a:p>
            <a:pPr marL="0" lvl="0" indent="0" algn="l" rtl="0">
              <a:spcBef>
                <a:spcPts val="0"/>
              </a:spcBef>
              <a:spcAft>
                <a:spcPts val="0"/>
              </a:spcAft>
              <a:buNone/>
            </a:pPr>
            <a:r>
              <a:rPr lang="en"/>
              <a:t>By getting this clear from the beginning, you can all sing from the same sheet of music (so to speak) throughout the process—and international civil society partners (such as Health GAP) can help to amplify your demands. You can use this template to craft your demands</a:t>
            </a:r>
            <a:endParaRPr/>
          </a:p>
          <a:p>
            <a:pPr marL="0" lvl="0" indent="0" algn="l" rtl="0">
              <a:spcBef>
                <a:spcPts val="0"/>
              </a:spcBef>
              <a:spcAft>
                <a:spcPts val="0"/>
              </a:spcAft>
              <a:buNone/>
            </a:pPr>
            <a:endParaRPr/>
          </a:p>
        </p:txBody>
      </p:sp>
      <p:sp>
        <p:nvSpPr>
          <p:cNvPr id="336" name="Google Shape;336;g10571259591_0_6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0571259591_0_6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10571259591_0_6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10571259591_0_6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0571259591_0_6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10571259591_0_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b04cc7e040_2_10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5" name="Google Shape;355;gb04cc7e040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04cc7e040_2_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61" name="Google Shape;361;gb04cc7e040_2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b04cc7e040_2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b04cc7e040_2_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91B0E"/>
              </a:buClr>
              <a:buSzPts val="1200"/>
              <a:buFont typeface="Open Sans"/>
              <a:buNone/>
            </a:pPr>
            <a:r>
              <a:rPr lang="en">
                <a:solidFill>
                  <a:srgbClr val="191B0E"/>
                </a:solidFill>
                <a:latin typeface="Open Sans"/>
                <a:ea typeface="Open Sans"/>
                <a:cs typeface="Open Sans"/>
                <a:sym typeface="Open Sans"/>
              </a:rPr>
              <a:t>The tools will help us to more systematically gather evidence to analyse the challenges people living with HIV and TB are facing when accessing healthcare services and spark potential action. </a:t>
            </a:r>
            <a:endParaRPr b="1" i="1">
              <a:solidFill>
                <a:srgbClr val="212121"/>
              </a:solidFill>
              <a:latin typeface="Open Sans"/>
              <a:ea typeface="Open Sans"/>
              <a:cs typeface="Open Sans"/>
              <a:sym typeface="Open Sans"/>
            </a:endParaRPr>
          </a:p>
          <a:p>
            <a:pPr marL="0" lvl="0" indent="0" algn="l" rtl="0">
              <a:spcBef>
                <a:spcPts val="0"/>
              </a:spcBef>
              <a:spcAft>
                <a:spcPts val="0"/>
              </a:spcAft>
              <a:buNone/>
            </a:pPr>
            <a:endParaRPr/>
          </a:p>
        </p:txBody>
      </p:sp>
      <p:sp>
        <p:nvSpPr>
          <p:cNvPr id="370" name="Google Shape;370;gb04cc7e040_2_1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b04cc7e040_2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b04cc7e040_2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78" name="Google Shape;378;gb04cc7e040_2_1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b04cc7e040_2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b04cc7e040_2_1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390" name="Google Shape;390;gb04cc7e040_2_1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b04cc7e040_2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b04cc7e040_2_1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8" name="Google Shape;398;gb04cc7e040_2_1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b04cc7e040_13_7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b04cc7e040_13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0571259591_0_7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10571259591_0_7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After the in-country meeting, PEPFAR invites country teams and civil society to Johannesburg to discuss the country priorities together with the OGAC based team. The PEPFAR country team, OGAC technical teams, representatives from global and local civil society organizations, UNAIDS, the Global Fund to Fight AIDS,</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TB and Malaria, Ministries of Health and the World Health Organization, will all be present. The goal of the meeting is to present the country plan vision for debate and consensus by representatives. In the past, activists have successfully used the meeting to rally and push for changes in the proposed country plan to ensure more ambitious targets and activities are supported. </a:t>
            </a:r>
            <a:endParaRPr/>
          </a:p>
          <a:p>
            <a:pPr marL="0" lvl="0" indent="0" algn="l" rtl="0">
              <a:spcBef>
                <a:spcPts val="0"/>
              </a:spcBef>
              <a:spcAft>
                <a:spcPts val="0"/>
              </a:spcAft>
              <a:buNone/>
            </a:pPr>
            <a:endParaRPr/>
          </a:p>
        </p:txBody>
      </p:sp>
      <p:sp>
        <p:nvSpPr>
          <p:cNvPr id="408" name="Google Shape;408;g10571259591_0_7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b04cc7e040_2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b04cc7e040_2_1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gb04cc7e040_2_1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b04cc7e040_2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b04cc7e040_2_1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a:t>Every year we translate the findings from our Monitoring efforts to community led solutions </a:t>
            </a:r>
            <a:endParaRPr/>
          </a:p>
          <a:p>
            <a:pPr marL="0" lvl="0" indent="0" algn="l" rtl="0">
              <a:spcBef>
                <a:spcPts val="0"/>
              </a:spcBef>
              <a:spcAft>
                <a:spcPts val="0"/>
              </a:spcAft>
              <a:buClr>
                <a:schemeClr val="dk1"/>
              </a:buClr>
              <a:buSzPts val="1200"/>
              <a:buFont typeface="Calibri"/>
              <a:buNone/>
            </a:pPr>
            <a:endParaRPr/>
          </a:p>
        </p:txBody>
      </p:sp>
      <p:sp>
        <p:nvSpPr>
          <p:cNvPr id="421" name="Google Shape;421;gb04cc7e040_2_1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057125959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1057125959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g1057125959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057125959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0571259591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g10571259591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057125959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0571259591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g10571259591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04cc7e040_13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b04cc7e040_13_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b04cc7e040_13_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b04cc7e040_13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b04cc7e040_13_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b04cc7e040_13_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04cc7e040_13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b04cc7e040_13_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b04cc7e040_13_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b04cc7e040_13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b04cc7e040_13_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b04cc7e040_13_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b04cc7e040_13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b04cc7e040_13_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b04cc7e040_13_1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b04cc7e040_13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b04cc7e040_13_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Not only this!!</a:t>
            </a:r>
            <a:endParaRPr/>
          </a:p>
          <a:p>
            <a:pPr marL="0" lvl="0" indent="0" algn="l" rtl="0">
              <a:spcBef>
                <a:spcPts val="0"/>
              </a:spcBef>
              <a:spcAft>
                <a:spcPts val="0"/>
              </a:spcAft>
              <a:buNone/>
            </a:pPr>
            <a:r>
              <a:rPr lang="en"/>
              <a:t>These are just a couple of examples. </a:t>
            </a:r>
            <a:endParaRPr/>
          </a:p>
        </p:txBody>
      </p:sp>
      <p:sp>
        <p:nvSpPr>
          <p:cNvPr id="260" name="Google Shape;260;gb04cc7e040_13_1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0" y="273844"/>
            <a:ext cx="7886700" cy="994172"/>
          </a:xfrm>
          <a:prstGeom prst="rect">
            <a:avLst/>
          </a:prstGeom>
          <a:noFill/>
          <a:ln>
            <a:noFill/>
          </a:ln>
        </p:spPr>
        <p:txBody>
          <a:bodyPr spcFirstLastPara="1" wrap="square" lIns="34275" tIns="34275" rIns="34275" bIns="34275" anchor="ctr" anchorCtr="0">
            <a:noAutofit/>
          </a:bodyPr>
          <a:lstStyle>
            <a:lvl1pPr lvl="0" algn="l">
              <a:lnSpc>
                <a:spcPct val="90000"/>
              </a:lnSpc>
              <a:spcBef>
                <a:spcPts val="0"/>
              </a:spcBef>
              <a:spcAft>
                <a:spcPts val="0"/>
              </a:spcAft>
              <a:buClr>
                <a:srgbClr val="000000"/>
              </a:buClr>
              <a:buSzPts val="1400"/>
              <a:buFont typeface="Calibri"/>
              <a:buNone/>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a:endParaRPr/>
          </a:p>
        </p:txBody>
      </p:sp>
      <p:sp>
        <p:nvSpPr>
          <p:cNvPr id="70" name="Google Shape;70;p16"/>
          <p:cNvSpPr txBox="1">
            <a:spLocks noGrp="1"/>
          </p:cNvSpPr>
          <p:nvPr>
            <p:ph type="body" idx="1"/>
          </p:nvPr>
        </p:nvSpPr>
        <p:spPr>
          <a:xfrm>
            <a:off x="628650" y="1369219"/>
            <a:ext cx="7886700" cy="3263504"/>
          </a:xfrm>
          <a:prstGeom prst="rect">
            <a:avLst/>
          </a:prstGeom>
          <a:noFill/>
          <a:ln>
            <a:noFill/>
          </a:ln>
        </p:spPr>
        <p:txBody>
          <a:bodyPr spcFirstLastPara="1" wrap="square" lIns="34275" tIns="34275" rIns="34275" bIns="34275" anchor="t" anchorCtr="0">
            <a:noAutofit/>
          </a:bodyPr>
          <a:lstStyle>
            <a:lvl1pPr marL="457200" lvl="0" indent="-228600" algn="l">
              <a:lnSpc>
                <a:spcPct val="90000"/>
              </a:lnSpc>
              <a:spcBef>
                <a:spcPts val="800"/>
              </a:spcBef>
              <a:spcAft>
                <a:spcPts val="0"/>
              </a:spcAft>
              <a:buClr>
                <a:srgbClr val="000000"/>
              </a:buClr>
              <a:buSzPts val="1400"/>
              <a:buNone/>
              <a:defRPr/>
            </a:lvl1pPr>
            <a:lvl2pPr marL="914400" lvl="1" indent="-228600" algn="l">
              <a:lnSpc>
                <a:spcPct val="90000"/>
              </a:lnSpc>
              <a:spcBef>
                <a:spcPts val="800"/>
              </a:spcBef>
              <a:spcAft>
                <a:spcPts val="0"/>
              </a:spcAft>
              <a:buClr>
                <a:srgbClr val="000000"/>
              </a:buClr>
              <a:buSzPts val="1400"/>
              <a:buNone/>
              <a:defRPr/>
            </a:lvl2pPr>
            <a:lvl3pPr marL="1371600" lvl="2" indent="-228600" algn="l">
              <a:lnSpc>
                <a:spcPct val="90000"/>
              </a:lnSpc>
              <a:spcBef>
                <a:spcPts val="800"/>
              </a:spcBef>
              <a:spcAft>
                <a:spcPts val="0"/>
              </a:spcAft>
              <a:buClr>
                <a:srgbClr val="000000"/>
              </a:buClr>
              <a:buSzPts val="1400"/>
              <a:buNone/>
              <a:defRPr/>
            </a:lvl3pPr>
            <a:lvl4pPr marL="1828800" lvl="3" indent="-228600" algn="l">
              <a:lnSpc>
                <a:spcPct val="90000"/>
              </a:lnSpc>
              <a:spcBef>
                <a:spcPts val="800"/>
              </a:spcBef>
              <a:spcAft>
                <a:spcPts val="0"/>
              </a:spcAft>
              <a:buClr>
                <a:srgbClr val="000000"/>
              </a:buClr>
              <a:buSzPts val="1400"/>
              <a:buNone/>
              <a:defRPr/>
            </a:lvl4pPr>
            <a:lvl5pPr marL="2286000" lvl="4" indent="-228600" algn="l">
              <a:lnSpc>
                <a:spcPct val="90000"/>
              </a:lnSpc>
              <a:spcBef>
                <a:spcPts val="800"/>
              </a:spcBef>
              <a:spcAft>
                <a:spcPts val="0"/>
              </a:spcAft>
              <a:buClr>
                <a:srgbClr val="000000"/>
              </a:buClr>
              <a:buSzPts val="1400"/>
              <a:buNone/>
              <a:defRPr/>
            </a:lvl5pPr>
            <a:lvl6pPr marL="2743200" lvl="5" indent="-228600" algn="l">
              <a:lnSpc>
                <a:spcPct val="90000"/>
              </a:lnSpc>
              <a:spcBef>
                <a:spcPts val="800"/>
              </a:spcBef>
              <a:spcAft>
                <a:spcPts val="0"/>
              </a:spcAft>
              <a:buClr>
                <a:srgbClr val="000000"/>
              </a:buClr>
              <a:buSzPts val="1400"/>
              <a:buNone/>
              <a:defRPr/>
            </a:lvl6pPr>
            <a:lvl7pPr marL="3200400" lvl="6" indent="-228600" algn="l">
              <a:lnSpc>
                <a:spcPct val="90000"/>
              </a:lnSpc>
              <a:spcBef>
                <a:spcPts val="800"/>
              </a:spcBef>
              <a:spcAft>
                <a:spcPts val="0"/>
              </a:spcAft>
              <a:buClr>
                <a:srgbClr val="000000"/>
              </a:buClr>
              <a:buSzPts val="1400"/>
              <a:buNone/>
              <a:defRPr/>
            </a:lvl7pPr>
            <a:lvl8pPr marL="3657600" lvl="7" indent="-228600" algn="l">
              <a:lnSpc>
                <a:spcPct val="90000"/>
              </a:lnSpc>
              <a:spcBef>
                <a:spcPts val="800"/>
              </a:spcBef>
              <a:spcAft>
                <a:spcPts val="0"/>
              </a:spcAft>
              <a:buClr>
                <a:srgbClr val="000000"/>
              </a:buClr>
              <a:buSzPts val="1400"/>
              <a:buNone/>
              <a:defRPr/>
            </a:lvl8pPr>
            <a:lvl9pPr marL="4114800" lvl="8" indent="-228600" algn="l">
              <a:lnSpc>
                <a:spcPct val="90000"/>
              </a:lnSpc>
              <a:spcBef>
                <a:spcPts val="800"/>
              </a:spcBef>
              <a:spcAft>
                <a:spcPts val="0"/>
              </a:spcAft>
              <a:buClr>
                <a:srgbClr val="000000"/>
              </a:buClr>
              <a:buSzPts val="1400"/>
              <a:buNone/>
              <a:defRPr/>
            </a:lvl9pPr>
          </a:lstStyle>
          <a:p>
            <a:endParaRPr/>
          </a:p>
        </p:txBody>
      </p:sp>
      <p:sp>
        <p:nvSpPr>
          <p:cNvPr id="71" name="Google Shape;71;p16"/>
          <p:cNvSpPr txBox="1">
            <a:spLocks noGrp="1"/>
          </p:cNvSpPr>
          <p:nvPr>
            <p:ph type="sldNum" idx="12"/>
          </p:nvPr>
        </p:nvSpPr>
        <p:spPr>
          <a:xfrm>
            <a:off x="8321382" y="4803219"/>
            <a:ext cx="193968" cy="201931"/>
          </a:xfrm>
          <a:prstGeom prst="rect">
            <a:avLst/>
          </a:prstGeom>
          <a:noFill/>
          <a:ln>
            <a:noFill/>
          </a:ln>
        </p:spPr>
        <p:txBody>
          <a:bodyPr spcFirstLastPara="1" wrap="square" lIns="34275" tIns="34275" rIns="34275" bIns="34275"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5" name="Google Shape;75;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8" name="Google Shape;88;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0" name="Google Shape;90;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 name="Google Shape;105;p22"/>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6" name="Google Shape;106;p22"/>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7" name="Google Shape;107;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8" name="Google Shape;108;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2" name="Google Shape;112;p23"/>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4" name="Google Shape;114;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4"/>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1" name="Google Shape;121;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25"/>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ewone dia met achtergrond">
  <p:cSld name="Gewone dia met achtergron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421483" y="195261"/>
            <a:ext cx="7886700" cy="994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0000"/>
              </a:buClr>
              <a:buSzPts val="2800"/>
              <a:buFont typeface="Calibri"/>
              <a:buNone/>
              <a:defRPr sz="2800">
                <a:solidFill>
                  <a:srgbClr val="FF0000"/>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 name="Google Shape;131;p26"/>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2" name="Google Shape;132;p26"/>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rgbClr val="000000"/>
                </a:solidFill>
                <a:latin typeface="Calibri"/>
                <a:ea typeface="Calibri"/>
                <a:cs typeface="Calibri"/>
                <a:sym typeface="Calibri"/>
              </a:defRPr>
            </a:lvl1pPr>
            <a:lvl2pPr marL="0" marR="0" lvl="1" indent="0" algn="l" rtl="0">
              <a:spcBef>
                <a:spcPts val="0"/>
              </a:spcBef>
              <a:buNone/>
              <a:defRPr sz="1400">
                <a:solidFill>
                  <a:srgbClr val="000000"/>
                </a:solidFill>
                <a:latin typeface="Calibri"/>
                <a:ea typeface="Calibri"/>
                <a:cs typeface="Calibri"/>
                <a:sym typeface="Calibri"/>
              </a:defRPr>
            </a:lvl2pPr>
            <a:lvl3pPr marL="0" marR="0" lvl="2" indent="0" algn="l" rtl="0">
              <a:spcBef>
                <a:spcPts val="0"/>
              </a:spcBef>
              <a:buNone/>
              <a:defRPr sz="1400">
                <a:solidFill>
                  <a:srgbClr val="000000"/>
                </a:solidFill>
                <a:latin typeface="Calibri"/>
                <a:ea typeface="Calibri"/>
                <a:cs typeface="Calibri"/>
                <a:sym typeface="Calibri"/>
              </a:defRPr>
            </a:lvl3pPr>
            <a:lvl4pPr marL="0" marR="0" lvl="3" indent="0" algn="l" rtl="0">
              <a:spcBef>
                <a:spcPts val="0"/>
              </a:spcBef>
              <a:buNone/>
              <a:defRPr sz="1400">
                <a:solidFill>
                  <a:srgbClr val="000000"/>
                </a:solidFill>
                <a:latin typeface="Calibri"/>
                <a:ea typeface="Calibri"/>
                <a:cs typeface="Calibri"/>
                <a:sym typeface="Calibri"/>
              </a:defRPr>
            </a:lvl4pPr>
            <a:lvl5pPr marL="0" marR="0" lvl="4" indent="0" algn="l" rtl="0">
              <a:spcBef>
                <a:spcPts val="0"/>
              </a:spcBef>
              <a:buNone/>
              <a:defRPr sz="1400">
                <a:solidFill>
                  <a:srgbClr val="000000"/>
                </a:solidFill>
                <a:latin typeface="Calibri"/>
                <a:ea typeface="Calibri"/>
                <a:cs typeface="Calibri"/>
                <a:sym typeface="Calibri"/>
              </a:defRPr>
            </a:lvl5pPr>
            <a:lvl6pPr marL="0" marR="0" lvl="5" indent="0" algn="l" rtl="0">
              <a:spcBef>
                <a:spcPts val="0"/>
              </a:spcBef>
              <a:buNone/>
              <a:defRPr sz="1400">
                <a:solidFill>
                  <a:srgbClr val="000000"/>
                </a:solidFill>
                <a:latin typeface="Calibri"/>
                <a:ea typeface="Calibri"/>
                <a:cs typeface="Calibri"/>
                <a:sym typeface="Calibri"/>
              </a:defRPr>
            </a:lvl6pPr>
            <a:lvl7pPr marL="0" marR="0" lvl="6" indent="0" algn="l" rtl="0">
              <a:spcBef>
                <a:spcPts val="0"/>
              </a:spcBef>
              <a:buNone/>
              <a:defRPr sz="1400">
                <a:solidFill>
                  <a:srgbClr val="000000"/>
                </a:solidFill>
                <a:latin typeface="Calibri"/>
                <a:ea typeface="Calibri"/>
                <a:cs typeface="Calibri"/>
                <a:sym typeface="Calibri"/>
              </a:defRPr>
            </a:lvl7pPr>
            <a:lvl8pPr marL="0" marR="0" lvl="7" indent="0" algn="l" rtl="0">
              <a:spcBef>
                <a:spcPts val="0"/>
              </a:spcBef>
              <a:buNone/>
              <a:defRPr sz="1400">
                <a:solidFill>
                  <a:srgbClr val="000000"/>
                </a:solidFill>
                <a:latin typeface="Calibri"/>
                <a:ea typeface="Calibri"/>
                <a:cs typeface="Calibri"/>
                <a:sym typeface="Calibri"/>
              </a:defRPr>
            </a:lvl8pPr>
            <a:lvl9pPr marL="0" marR="0" lvl="8" indent="0" algn="l" rtl="0">
              <a:spcBef>
                <a:spcPts val="0"/>
              </a:spcBef>
              <a:buNone/>
              <a:defRPr sz="14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133" name="Google Shape;133;p26"/>
          <p:cNvSpPr txBox="1">
            <a:spLocks noGrp="1"/>
          </p:cNvSpPr>
          <p:nvPr>
            <p:ph type="body" idx="1"/>
          </p:nvPr>
        </p:nvSpPr>
        <p:spPr>
          <a:xfrm>
            <a:off x="683419" y="1154578"/>
            <a:ext cx="8181900" cy="3240600"/>
          </a:xfrm>
          <a:prstGeom prst="rect">
            <a:avLst/>
          </a:prstGeom>
          <a:noFill/>
          <a:ln>
            <a:noFill/>
          </a:ln>
        </p:spPr>
        <p:txBody>
          <a:bodyPr spcFirstLastPara="1" wrap="square" lIns="0" tIns="0" rIns="0" bIns="0" anchor="t" anchorCtr="0">
            <a:normAutofit/>
          </a:bodyPr>
          <a:lstStyle>
            <a:lvl1pPr marL="457200" lvl="0" indent="-368300" algn="l" rtl="0">
              <a:lnSpc>
                <a:spcPct val="130000"/>
              </a:lnSpc>
              <a:spcBef>
                <a:spcPts val="800"/>
              </a:spcBef>
              <a:spcAft>
                <a:spcPts val="0"/>
              </a:spcAft>
              <a:buClr>
                <a:schemeClr val="dk1"/>
              </a:buClr>
              <a:buSzPts val="2200"/>
              <a:buChar char="•"/>
              <a:defRPr/>
            </a:lvl1pPr>
            <a:lvl2pPr marL="914400" lvl="1" indent="-368300" algn="l" rtl="0">
              <a:lnSpc>
                <a:spcPct val="130000"/>
              </a:lnSpc>
              <a:spcBef>
                <a:spcPts val="400"/>
              </a:spcBef>
              <a:spcAft>
                <a:spcPts val="0"/>
              </a:spcAft>
              <a:buClr>
                <a:schemeClr val="dk1"/>
              </a:buClr>
              <a:buSzPts val="2200"/>
              <a:buChar char="•"/>
              <a:defRPr/>
            </a:lvl2pPr>
            <a:lvl3pPr marL="1371600" lvl="2" indent="-361950" algn="l" rtl="0">
              <a:lnSpc>
                <a:spcPct val="130000"/>
              </a:lnSpc>
              <a:spcBef>
                <a:spcPts val="400"/>
              </a:spcBef>
              <a:spcAft>
                <a:spcPts val="0"/>
              </a:spcAft>
              <a:buClr>
                <a:schemeClr val="dk1"/>
              </a:buClr>
              <a:buSzPts val="2100"/>
              <a:buChar char="•"/>
              <a:defRPr/>
            </a:lvl3pPr>
            <a:lvl4pPr marL="1828800" lvl="3" indent="-368300" algn="l" rtl="0">
              <a:lnSpc>
                <a:spcPct val="130000"/>
              </a:lnSpc>
              <a:spcBef>
                <a:spcPts val="400"/>
              </a:spcBef>
              <a:spcAft>
                <a:spcPts val="0"/>
              </a:spcAft>
              <a:buClr>
                <a:schemeClr val="accent1"/>
              </a:buClr>
              <a:buSzPts val="2200"/>
              <a:buChar char="•"/>
              <a:defRPr/>
            </a:lvl4pPr>
            <a:lvl5pPr marL="2286000" lvl="4" indent="-368300" algn="l" rtl="0">
              <a:lnSpc>
                <a:spcPct val="130000"/>
              </a:lnSpc>
              <a:spcBef>
                <a:spcPts val="400"/>
              </a:spcBef>
              <a:spcAft>
                <a:spcPts val="0"/>
              </a:spcAft>
              <a:buClr>
                <a:schemeClr val="dk1"/>
              </a:buClr>
              <a:buSzPts val="22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1143000" y="841772"/>
            <a:ext cx="6858000" cy="1790700"/>
          </a:xfrm>
          <a:prstGeom prst="rect">
            <a:avLst/>
          </a:prstGeom>
          <a:noFill/>
          <a:ln>
            <a:noFill/>
          </a:ln>
        </p:spPr>
        <p:txBody>
          <a:bodyPr spcFirstLastPara="1" wrap="square" lIns="34275" tIns="34275" rIns="34275" bIns="34275" anchor="b" anchorCtr="0">
            <a:noAutofit/>
          </a:bodyPr>
          <a:lstStyle>
            <a:lvl1pPr lvl="0" algn="ctr" rtl="0">
              <a:lnSpc>
                <a:spcPct val="90000"/>
              </a:lnSpc>
              <a:spcBef>
                <a:spcPts val="0"/>
              </a:spcBef>
              <a:spcAft>
                <a:spcPts val="0"/>
              </a:spcAft>
              <a:buClr>
                <a:srgbClr val="000000"/>
              </a:buClr>
              <a:buSzPts val="4500"/>
              <a:buFont typeface="Calibri"/>
              <a:buNone/>
              <a:defRPr sz="4500"/>
            </a:lvl1pPr>
            <a:lvl2pPr lvl="1" algn="l" rtl="0">
              <a:lnSpc>
                <a:spcPct val="90000"/>
              </a:lnSpc>
              <a:spcBef>
                <a:spcPts val="0"/>
              </a:spcBef>
              <a:spcAft>
                <a:spcPts val="0"/>
              </a:spcAft>
              <a:buClr>
                <a:srgbClr val="000000"/>
              </a:buClr>
              <a:buSzPts val="1400"/>
              <a:buNone/>
              <a:defRPr/>
            </a:lvl2pPr>
            <a:lvl3pPr lvl="2" algn="l" rtl="0">
              <a:lnSpc>
                <a:spcPct val="90000"/>
              </a:lnSpc>
              <a:spcBef>
                <a:spcPts val="0"/>
              </a:spcBef>
              <a:spcAft>
                <a:spcPts val="0"/>
              </a:spcAft>
              <a:buClr>
                <a:srgbClr val="000000"/>
              </a:buClr>
              <a:buSzPts val="1400"/>
              <a:buNone/>
              <a:defRPr/>
            </a:lvl3pPr>
            <a:lvl4pPr lvl="3" algn="l" rtl="0">
              <a:lnSpc>
                <a:spcPct val="90000"/>
              </a:lnSpc>
              <a:spcBef>
                <a:spcPts val="0"/>
              </a:spcBef>
              <a:spcAft>
                <a:spcPts val="0"/>
              </a:spcAft>
              <a:buClr>
                <a:srgbClr val="000000"/>
              </a:buClr>
              <a:buSzPts val="1400"/>
              <a:buNone/>
              <a:defRPr/>
            </a:lvl4pPr>
            <a:lvl5pPr lvl="4" algn="l" rtl="0">
              <a:lnSpc>
                <a:spcPct val="90000"/>
              </a:lnSpc>
              <a:spcBef>
                <a:spcPts val="0"/>
              </a:spcBef>
              <a:spcAft>
                <a:spcPts val="0"/>
              </a:spcAft>
              <a:buClr>
                <a:srgbClr val="000000"/>
              </a:buClr>
              <a:buSzPts val="1400"/>
              <a:buNone/>
              <a:defRPr/>
            </a:lvl5pPr>
            <a:lvl6pPr lvl="5" algn="l" rtl="0">
              <a:lnSpc>
                <a:spcPct val="90000"/>
              </a:lnSpc>
              <a:spcBef>
                <a:spcPts val="0"/>
              </a:spcBef>
              <a:spcAft>
                <a:spcPts val="0"/>
              </a:spcAft>
              <a:buClr>
                <a:srgbClr val="000000"/>
              </a:buClr>
              <a:buSzPts val="1400"/>
              <a:buNone/>
              <a:defRPr/>
            </a:lvl6pPr>
            <a:lvl7pPr lvl="6" algn="l" rtl="0">
              <a:lnSpc>
                <a:spcPct val="90000"/>
              </a:lnSpc>
              <a:spcBef>
                <a:spcPts val="0"/>
              </a:spcBef>
              <a:spcAft>
                <a:spcPts val="0"/>
              </a:spcAft>
              <a:buClr>
                <a:srgbClr val="000000"/>
              </a:buClr>
              <a:buSzPts val="1400"/>
              <a:buNone/>
              <a:defRPr/>
            </a:lvl7pPr>
            <a:lvl8pPr lvl="7" algn="l" rtl="0">
              <a:lnSpc>
                <a:spcPct val="90000"/>
              </a:lnSpc>
              <a:spcBef>
                <a:spcPts val="0"/>
              </a:spcBef>
              <a:spcAft>
                <a:spcPts val="0"/>
              </a:spcAft>
              <a:buClr>
                <a:srgbClr val="000000"/>
              </a:buClr>
              <a:buSzPts val="1400"/>
              <a:buNone/>
              <a:defRPr/>
            </a:lvl8pPr>
            <a:lvl9pPr lvl="8" algn="l" rtl="0">
              <a:lnSpc>
                <a:spcPct val="90000"/>
              </a:lnSpc>
              <a:spcBef>
                <a:spcPts val="0"/>
              </a:spcBef>
              <a:spcAft>
                <a:spcPts val="0"/>
              </a:spcAft>
              <a:buClr>
                <a:srgbClr val="000000"/>
              </a:buClr>
              <a:buSzPts val="1400"/>
              <a:buNone/>
              <a:defRPr/>
            </a:lvl9pPr>
          </a:lstStyle>
          <a:p>
            <a:endParaRPr/>
          </a:p>
        </p:txBody>
      </p:sp>
      <p:sp>
        <p:nvSpPr>
          <p:cNvPr id="140" name="Google Shape;140;p28"/>
          <p:cNvSpPr txBox="1">
            <a:spLocks noGrp="1"/>
          </p:cNvSpPr>
          <p:nvPr>
            <p:ph type="body" idx="1"/>
          </p:nvPr>
        </p:nvSpPr>
        <p:spPr>
          <a:xfrm>
            <a:off x="1143000" y="2701528"/>
            <a:ext cx="6858000" cy="1241700"/>
          </a:xfrm>
          <a:prstGeom prst="rect">
            <a:avLst/>
          </a:prstGeom>
          <a:noFill/>
          <a:ln>
            <a:noFill/>
          </a:ln>
        </p:spPr>
        <p:txBody>
          <a:bodyPr spcFirstLastPara="1" wrap="square" lIns="34275" tIns="34275" rIns="34275" bIns="34275" anchor="t" anchorCtr="0">
            <a:noAutofit/>
          </a:bodyPr>
          <a:lstStyle>
            <a:lvl1pPr marL="457200" lvl="0" indent="-228600" algn="ctr" rtl="0">
              <a:lnSpc>
                <a:spcPct val="90000"/>
              </a:lnSpc>
              <a:spcBef>
                <a:spcPts val="800"/>
              </a:spcBef>
              <a:spcAft>
                <a:spcPts val="0"/>
              </a:spcAft>
              <a:buClr>
                <a:srgbClr val="000000"/>
              </a:buClr>
              <a:buSzPts val="1800"/>
              <a:buFont typeface="Calibri"/>
              <a:buNone/>
              <a:defRPr sz="1800"/>
            </a:lvl1pPr>
            <a:lvl2pPr marL="914400" lvl="1" indent="-228600" algn="ctr" rtl="0">
              <a:lnSpc>
                <a:spcPct val="90000"/>
              </a:lnSpc>
              <a:spcBef>
                <a:spcPts val="800"/>
              </a:spcBef>
              <a:spcAft>
                <a:spcPts val="0"/>
              </a:spcAft>
              <a:buClr>
                <a:srgbClr val="000000"/>
              </a:buClr>
              <a:buSzPts val="1800"/>
              <a:buFont typeface="Calibri"/>
              <a:buNone/>
              <a:defRPr sz="1800"/>
            </a:lvl2pPr>
            <a:lvl3pPr marL="1371600" lvl="2" indent="-228600" algn="ctr" rtl="0">
              <a:lnSpc>
                <a:spcPct val="90000"/>
              </a:lnSpc>
              <a:spcBef>
                <a:spcPts val="800"/>
              </a:spcBef>
              <a:spcAft>
                <a:spcPts val="0"/>
              </a:spcAft>
              <a:buClr>
                <a:srgbClr val="000000"/>
              </a:buClr>
              <a:buSzPts val="1800"/>
              <a:buFont typeface="Calibri"/>
              <a:buNone/>
              <a:defRPr sz="1800"/>
            </a:lvl3pPr>
            <a:lvl4pPr marL="1828800" lvl="3" indent="-228600" algn="ctr" rtl="0">
              <a:lnSpc>
                <a:spcPct val="90000"/>
              </a:lnSpc>
              <a:spcBef>
                <a:spcPts val="800"/>
              </a:spcBef>
              <a:spcAft>
                <a:spcPts val="0"/>
              </a:spcAft>
              <a:buClr>
                <a:srgbClr val="000000"/>
              </a:buClr>
              <a:buSzPts val="1800"/>
              <a:buFont typeface="Calibri"/>
              <a:buNone/>
              <a:defRPr sz="1800"/>
            </a:lvl4pPr>
            <a:lvl5pPr marL="2286000" lvl="4" indent="-228600" algn="ctr" rtl="0">
              <a:lnSpc>
                <a:spcPct val="90000"/>
              </a:lnSpc>
              <a:spcBef>
                <a:spcPts val="800"/>
              </a:spcBef>
              <a:spcAft>
                <a:spcPts val="0"/>
              </a:spcAft>
              <a:buClr>
                <a:srgbClr val="000000"/>
              </a:buClr>
              <a:buSzPts val="1800"/>
              <a:buFont typeface="Calibri"/>
              <a:buNone/>
              <a:defRPr sz="1800"/>
            </a:lvl5pPr>
            <a:lvl6pPr marL="2743200" lvl="5" indent="-228600" algn="l" rtl="0">
              <a:lnSpc>
                <a:spcPct val="90000"/>
              </a:lnSpc>
              <a:spcBef>
                <a:spcPts val="800"/>
              </a:spcBef>
              <a:spcAft>
                <a:spcPts val="0"/>
              </a:spcAft>
              <a:buClr>
                <a:srgbClr val="000000"/>
              </a:buClr>
              <a:buSzPts val="1400"/>
              <a:buNone/>
              <a:defRPr/>
            </a:lvl6pPr>
            <a:lvl7pPr marL="3200400" lvl="6" indent="-228600" algn="l" rtl="0">
              <a:lnSpc>
                <a:spcPct val="90000"/>
              </a:lnSpc>
              <a:spcBef>
                <a:spcPts val="800"/>
              </a:spcBef>
              <a:spcAft>
                <a:spcPts val="0"/>
              </a:spcAft>
              <a:buClr>
                <a:srgbClr val="000000"/>
              </a:buClr>
              <a:buSzPts val="1400"/>
              <a:buNone/>
              <a:defRPr/>
            </a:lvl7pPr>
            <a:lvl8pPr marL="3657600" lvl="7" indent="-228600" algn="l" rtl="0">
              <a:lnSpc>
                <a:spcPct val="90000"/>
              </a:lnSpc>
              <a:spcBef>
                <a:spcPts val="800"/>
              </a:spcBef>
              <a:spcAft>
                <a:spcPts val="0"/>
              </a:spcAft>
              <a:buClr>
                <a:srgbClr val="000000"/>
              </a:buClr>
              <a:buSzPts val="1400"/>
              <a:buNone/>
              <a:defRPr/>
            </a:lvl8pPr>
            <a:lvl9pPr marL="4114800" lvl="8" indent="-228600" algn="l" rtl="0">
              <a:lnSpc>
                <a:spcPct val="90000"/>
              </a:lnSpc>
              <a:spcBef>
                <a:spcPts val="800"/>
              </a:spcBef>
              <a:spcAft>
                <a:spcPts val="0"/>
              </a:spcAft>
              <a:buClr>
                <a:srgbClr val="000000"/>
              </a:buClr>
              <a:buSzPts val="1400"/>
              <a:buNone/>
              <a:defRPr/>
            </a:lvl9pPr>
          </a:lstStyle>
          <a:p>
            <a:endParaRPr/>
          </a:p>
        </p:txBody>
      </p:sp>
      <p:sp>
        <p:nvSpPr>
          <p:cNvPr id="141" name="Google Shape;141;p28"/>
          <p:cNvSpPr txBox="1">
            <a:spLocks noGrp="1"/>
          </p:cNvSpPr>
          <p:nvPr>
            <p:ph type="sldNum" idx="12"/>
          </p:nvPr>
        </p:nvSpPr>
        <p:spPr>
          <a:xfrm>
            <a:off x="8321382" y="4803219"/>
            <a:ext cx="194100" cy="2019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ctr" anchorCtr="0">
            <a:noAutofit/>
          </a:bodyPr>
          <a:lstStyle>
            <a:lvl1pPr lvl="0" algn="l" rtl="0">
              <a:lnSpc>
                <a:spcPct val="90000"/>
              </a:lnSpc>
              <a:spcBef>
                <a:spcPts val="0"/>
              </a:spcBef>
              <a:spcAft>
                <a:spcPts val="0"/>
              </a:spcAft>
              <a:buSzPts val="3300"/>
              <a:buNone/>
              <a:defRPr/>
            </a:lvl1pPr>
            <a:lvl2pPr lvl="1" algn="l" rtl="0">
              <a:lnSpc>
                <a:spcPct val="90000"/>
              </a:lnSpc>
              <a:spcBef>
                <a:spcPts val="0"/>
              </a:spcBef>
              <a:spcAft>
                <a:spcPts val="0"/>
              </a:spcAft>
              <a:buSzPts val="3300"/>
              <a:buNone/>
              <a:defRPr/>
            </a:lvl2pPr>
            <a:lvl3pPr lvl="2" algn="l" rtl="0">
              <a:lnSpc>
                <a:spcPct val="90000"/>
              </a:lnSpc>
              <a:spcBef>
                <a:spcPts val="0"/>
              </a:spcBef>
              <a:spcAft>
                <a:spcPts val="0"/>
              </a:spcAft>
              <a:buSzPts val="3300"/>
              <a:buNone/>
              <a:defRPr/>
            </a:lvl3pPr>
            <a:lvl4pPr lvl="3" algn="l" rtl="0">
              <a:lnSpc>
                <a:spcPct val="90000"/>
              </a:lnSpc>
              <a:spcBef>
                <a:spcPts val="0"/>
              </a:spcBef>
              <a:spcAft>
                <a:spcPts val="0"/>
              </a:spcAft>
              <a:buSzPts val="3300"/>
              <a:buNone/>
              <a:defRPr/>
            </a:lvl4pPr>
            <a:lvl5pPr lvl="4" algn="l" rtl="0">
              <a:lnSpc>
                <a:spcPct val="90000"/>
              </a:lnSpc>
              <a:spcBef>
                <a:spcPts val="0"/>
              </a:spcBef>
              <a:spcAft>
                <a:spcPts val="0"/>
              </a:spcAft>
              <a:buSzPts val="3300"/>
              <a:buNone/>
              <a:defRPr/>
            </a:lvl5pPr>
            <a:lvl6pPr lvl="5" algn="l" rtl="0">
              <a:lnSpc>
                <a:spcPct val="90000"/>
              </a:lnSpc>
              <a:spcBef>
                <a:spcPts val="0"/>
              </a:spcBef>
              <a:spcAft>
                <a:spcPts val="0"/>
              </a:spcAft>
              <a:buSzPts val="3300"/>
              <a:buNone/>
              <a:defRPr/>
            </a:lvl6pPr>
            <a:lvl7pPr lvl="6" algn="l" rtl="0">
              <a:lnSpc>
                <a:spcPct val="90000"/>
              </a:lnSpc>
              <a:spcBef>
                <a:spcPts val="0"/>
              </a:spcBef>
              <a:spcAft>
                <a:spcPts val="0"/>
              </a:spcAft>
              <a:buSzPts val="3300"/>
              <a:buNone/>
              <a:defRPr/>
            </a:lvl7pPr>
            <a:lvl8pPr lvl="7" algn="l" rtl="0">
              <a:lnSpc>
                <a:spcPct val="90000"/>
              </a:lnSpc>
              <a:spcBef>
                <a:spcPts val="0"/>
              </a:spcBef>
              <a:spcAft>
                <a:spcPts val="0"/>
              </a:spcAft>
              <a:buSzPts val="3300"/>
              <a:buNone/>
              <a:defRPr/>
            </a:lvl8pPr>
            <a:lvl9pPr lvl="8" algn="l" rtl="0">
              <a:lnSpc>
                <a:spcPct val="90000"/>
              </a:lnSpc>
              <a:spcBef>
                <a:spcPts val="0"/>
              </a:spcBef>
              <a:spcAft>
                <a:spcPts val="0"/>
              </a:spcAft>
              <a:buSzPts val="3300"/>
              <a:buNone/>
              <a:defRPr/>
            </a:lvl9pPr>
          </a:lstStyle>
          <a:p>
            <a:endParaRPr/>
          </a:p>
        </p:txBody>
      </p:sp>
      <p:sp>
        <p:nvSpPr>
          <p:cNvPr id="144" name="Google Shape;144;p29"/>
          <p:cNvSpPr txBox="1">
            <a:spLocks noGrp="1"/>
          </p:cNvSpPr>
          <p:nvPr>
            <p:ph type="body" idx="1"/>
          </p:nvPr>
        </p:nvSpPr>
        <p:spPr>
          <a:xfrm>
            <a:off x="628650" y="1369219"/>
            <a:ext cx="7886700" cy="3263400"/>
          </a:xfrm>
          <a:prstGeom prst="rect">
            <a:avLst/>
          </a:prstGeom>
          <a:noFill/>
          <a:ln>
            <a:noFill/>
          </a:ln>
        </p:spPr>
        <p:txBody>
          <a:bodyPr spcFirstLastPara="1" wrap="square" lIns="34275" tIns="34275" rIns="34275" bIns="34275" anchor="t" anchorCtr="0">
            <a:noAutofit/>
          </a:bodyPr>
          <a:lstStyle>
            <a:lvl1pPr marL="457200" lvl="0" indent="-228600" algn="l" rtl="0">
              <a:lnSpc>
                <a:spcPct val="90000"/>
              </a:lnSpc>
              <a:spcBef>
                <a:spcPts val="800"/>
              </a:spcBef>
              <a:spcAft>
                <a:spcPts val="0"/>
              </a:spcAft>
              <a:buSzPts val="2100"/>
              <a:buNone/>
              <a:defRPr/>
            </a:lvl1pPr>
            <a:lvl2pPr marL="914400" lvl="1" indent="-228600" algn="l" rtl="0">
              <a:lnSpc>
                <a:spcPct val="90000"/>
              </a:lnSpc>
              <a:spcBef>
                <a:spcPts val="800"/>
              </a:spcBef>
              <a:spcAft>
                <a:spcPts val="0"/>
              </a:spcAft>
              <a:buSzPts val="2100"/>
              <a:buNone/>
              <a:defRPr/>
            </a:lvl2pPr>
            <a:lvl3pPr marL="1371600" lvl="2" indent="-228600" algn="l" rtl="0">
              <a:lnSpc>
                <a:spcPct val="90000"/>
              </a:lnSpc>
              <a:spcBef>
                <a:spcPts val="800"/>
              </a:spcBef>
              <a:spcAft>
                <a:spcPts val="0"/>
              </a:spcAft>
              <a:buSzPts val="2100"/>
              <a:buNone/>
              <a:defRPr/>
            </a:lvl3pPr>
            <a:lvl4pPr marL="1828800" lvl="3" indent="-228600" algn="l" rtl="0">
              <a:lnSpc>
                <a:spcPct val="90000"/>
              </a:lnSpc>
              <a:spcBef>
                <a:spcPts val="800"/>
              </a:spcBef>
              <a:spcAft>
                <a:spcPts val="0"/>
              </a:spcAft>
              <a:buSzPts val="2100"/>
              <a:buNone/>
              <a:defRPr/>
            </a:lvl4pPr>
            <a:lvl5pPr marL="2286000" lvl="4" indent="-228600" algn="l" rtl="0">
              <a:lnSpc>
                <a:spcPct val="90000"/>
              </a:lnSpc>
              <a:spcBef>
                <a:spcPts val="800"/>
              </a:spcBef>
              <a:spcAft>
                <a:spcPts val="0"/>
              </a:spcAft>
              <a:buSzPts val="2100"/>
              <a:buNone/>
              <a:defRPr/>
            </a:lvl5pPr>
            <a:lvl6pPr marL="2743200" lvl="5" indent="-228600" algn="l" rtl="0">
              <a:lnSpc>
                <a:spcPct val="90000"/>
              </a:lnSpc>
              <a:spcBef>
                <a:spcPts val="800"/>
              </a:spcBef>
              <a:spcAft>
                <a:spcPts val="0"/>
              </a:spcAft>
              <a:buSzPts val="2100"/>
              <a:buNone/>
              <a:defRPr/>
            </a:lvl6pPr>
            <a:lvl7pPr marL="3200400" lvl="6" indent="-228600" algn="l" rtl="0">
              <a:lnSpc>
                <a:spcPct val="90000"/>
              </a:lnSpc>
              <a:spcBef>
                <a:spcPts val="800"/>
              </a:spcBef>
              <a:spcAft>
                <a:spcPts val="0"/>
              </a:spcAft>
              <a:buSzPts val="2100"/>
              <a:buNone/>
              <a:defRPr/>
            </a:lvl7pPr>
            <a:lvl8pPr marL="3657600" lvl="7" indent="-228600" algn="l" rtl="0">
              <a:lnSpc>
                <a:spcPct val="90000"/>
              </a:lnSpc>
              <a:spcBef>
                <a:spcPts val="800"/>
              </a:spcBef>
              <a:spcAft>
                <a:spcPts val="0"/>
              </a:spcAft>
              <a:buSzPts val="2100"/>
              <a:buNone/>
              <a:defRPr/>
            </a:lvl8pPr>
            <a:lvl9pPr marL="4114800" lvl="8" indent="-228600" algn="l" rtl="0">
              <a:lnSpc>
                <a:spcPct val="90000"/>
              </a:lnSpc>
              <a:spcBef>
                <a:spcPts val="800"/>
              </a:spcBef>
              <a:spcAft>
                <a:spcPts val="0"/>
              </a:spcAft>
              <a:buSzPts val="2100"/>
              <a:buNone/>
              <a:defRPr/>
            </a:lvl9pPr>
          </a:lstStyle>
          <a:p>
            <a:endParaRPr/>
          </a:p>
        </p:txBody>
      </p:sp>
      <p:sp>
        <p:nvSpPr>
          <p:cNvPr id="145" name="Google Shape;145;p29"/>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46" name="Google Shape;146;p29"/>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47" name="Google Shape;147;p29"/>
          <p:cNvSpPr txBox="1">
            <a:spLocks noGrp="1"/>
          </p:cNvSpPr>
          <p:nvPr>
            <p:ph type="sldNum" idx="12"/>
          </p:nvPr>
        </p:nvSpPr>
        <p:spPr>
          <a:xfrm>
            <a:off x="8321382" y="4803219"/>
            <a:ext cx="194100" cy="2019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SzPts val="900"/>
              <a:buFont typeface="Calibri"/>
              <a:buNone/>
              <a:defRPr/>
            </a:lvl1pPr>
            <a:lvl2pPr marL="0" marR="0" lvl="1" indent="0" algn="r" rtl="0">
              <a:lnSpc>
                <a:spcPct val="100000"/>
              </a:lnSpc>
              <a:spcBef>
                <a:spcPts val="0"/>
              </a:spcBef>
              <a:spcAft>
                <a:spcPts val="0"/>
              </a:spcAft>
              <a:buClr>
                <a:srgbClr val="888888"/>
              </a:buClr>
              <a:buSzPts val="900"/>
              <a:buFont typeface="Calibri"/>
              <a:buNone/>
              <a:defRPr/>
            </a:lvl2pPr>
            <a:lvl3pPr marL="0" marR="0" lvl="2" indent="0" algn="r" rtl="0">
              <a:lnSpc>
                <a:spcPct val="100000"/>
              </a:lnSpc>
              <a:spcBef>
                <a:spcPts val="0"/>
              </a:spcBef>
              <a:spcAft>
                <a:spcPts val="0"/>
              </a:spcAft>
              <a:buClr>
                <a:srgbClr val="888888"/>
              </a:buClr>
              <a:buSzPts val="900"/>
              <a:buFont typeface="Calibri"/>
              <a:buNone/>
              <a:defRPr/>
            </a:lvl3pPr>
            <a:lvl4pPr marL="0" marR="0" lvl="3" indent="0" algn="r" rtl="0">
              <a:lnSpc>
                <a:spcPct val="100000"/>
              </a:lnSpc>
              <a:spcBef>
                <a:spcPts val="0"/>
              </a:spcBef>
              <a:spcAft>
                <a:spcPts val="0"/>
              </a:spcAft>
              <a:buClr>
                <a:srgbClr val="888888"/>
              </a:buClr>
              <a:buSzPts val="900"/>
              <a:buFont typeface="Calibri"/>
              <a:buNone/>
              <a:defRPr/>
            </a:lvl4pPr>
            <a:lvl5pPr marL="0" marR="0" lvl="4" indent="0" algn="r" rtl="0">
              <a:lnSpc>
                <a:spcPct val="100000"/>
              </a:lnSpc>
              <a:spcBef>
                <a:spcPts val="0"/>
              </a:spcBef>
              <a:spcAft>
                <a:spcPts val="0"/>
              </a:spcAft>
              <a:buClr>
                <a:srgbClr val="888888"/>
              </a:buClr>
              <a:buSzPts val="900"/>
              <a:buFont typeface="Calibri"/>
              <a:buNone/>
              <a:defRPr/>
            </a:lvl5pPr>
            <a:lvl6pPr marL="0" marR="0" lvl="5" indent="0" algn="r" rtl="0">
              <a:lnSpc>
                <a:spcPct val="100000"/>
              </a:lnSpc>
              <a:spcBef>
                <a:spcPts val="0"/>
              </a:spcBef>
              <a:spcAft>
                <a:spcPts val="0"/>
              </a:spcAft>
              <a:buClr>
                <a:srgbClr val="888888"/>
              </a:buClr>
              <a:buSzPts val="900"/>
              <a:buFont typeface="Calibri"/>
              <a:buNone/>
              <a:defRPr/>
            </a:lvl6pPr>
            <a:lvl7pPr marL="0" marR="0" lvl="6" indent="0" algn="r" rtl="0">
              <a:lnSpc>
                <a:spcPct val="100000"/>
              </a:lnSpc>
              <a:spcBef>
                <a:spcPts val="0"/>
              </a:spcBef>
              <a:spcAft>
                <a:spcPts val="0"/>
              </a:spcAft>
              <a:buClr>
                <a:srgbClr val="888888"/>
              </a:buClr>
              <a:buSzPts val="900"/>
              <a:buFont typeface="Calibri"/>
              <a:buNone/>
              <a:defRPr/>
            </a:lvl7pPr>
            <a:lvl8pPr marL="0" marR="0" lvl="7" indent="0" algn="r" rtl="0">
              <a:lnSpc>
                <a:spcPct val="100000"/>
              </a:lnSpc>
              <a:spcBef>
                <a:spcPts val="0"/>
              </a:spcBef>
              <a:spcAft>
                <a:spcPts val="0"/>
              </a:spcAft>
              <a:buClr>
                <a:srgbClr val="888888"/>
              </a:buClr>
              <a:buSzPts val="900"/>
              <a:buFont typeface="Calibri"/>
              <a:buNone/>
              <a:defRPr/>
            </a:lvl8pPr>
            <a:lvl9pPr marL="0" marR="0" lvl="8" indent="0" algn="r" rtl="0">
              <a:lnSpc>
                <a:spcPct val="100000"/>
              </a:lnSpc>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ctr" anchorCtr="0">
            <a:noAutofit/>
          </a:bodyPr>
          <a:lstStyle>
            <a:lvl1pPr lvl="0" algn="l" rtl="0">
              <a:lnSpc>
                <a:spcPct val="90000"/>
              </a:lnSpc>
              <a:spcBef>
                <a:spcPts val="0"/>
              </a:spcBef>
              <a:spcAft>
                <a:spcPts val="0"/>
              </a:spcAft>
              <a:buClr>
                <a:srgbClr val="000000"/>
              </a:buClr>
              <a:buSzPts val="1400"/>
              <a:buNone/>
              <a:defRPr/>
            </a:lvl1pPr>
            <a:lvl2pPr lvl="1" algn="l" rtl="0">
              <a:lnSpc>
                <a:spcPct val="90000"/>
              </a:lnSpc>
              <a:spcBef>
                <a:spcPts val="0"/>
              </a:spcBef>
              <a:spcAft>
                <a:spcPts val="0"/>
              </a:spcAft>
              <a:buClr>
                <a:srgbClr val="000000"/>
              </a:buClr>
              <a:buSzPts val="1400"/>
              <a:buNone/>
              <a:defRPr/>
            </a:lvl2pPr>
            <a:lvl3pPr lvl="2" algn="l" rtl="0">
              <a:lnSpc>
                <a:spcPct val="90000"/>
              </a:lnSpc>
              <a:spcBef>
                <a:spcPts val="0"/>
              </a:spcBef>
              <a:spcAft>
                <a:spcPts val="0"/>
              </a:spcAft>
              <a:buClr>
                <a:srgbClr val="000000"/>
              </a:buClr>
              <a:buSzPts val="1400"/>
              <a:buNone/>
              <a:defRPr/>
            </a:lvl3pPr>
            <a:lvl4pPr lvl="3" algn="l" rtl="0">
              <a:lnSpc>
                <a:spcPct val="90000"/>
              </a:lnSpc>
              <a:spcBef>
                <a:spcPts val="0"/>
              </a:spcBef>
              <a:spcAft>
                <a:spcPts val="0"/>
              </a:spcAft>
              <a:buClr>
                <a:srgbClr val="000000"/>
              </a:buClr>
              <a:buSzPts val="1400"/>
              <a:buNone/>
              <a:defRPr/>
            </a:lvl4pPr>
            <a:lvl5pPr lvl="4" algn="l" rtl="0">
              <a:lnSpc>
                <a:spcPct val="90000"/>
              </a:lnSpc>
              <a:spcBef>
                <a:spcPts val="0"/>
              </a:spcBef>
              <a:spcAft>
                <a:spcPts val="0"/>
              </a:spcAft>
              <a:buClr>
                <a:srgbClr val="000000"/>
              </a:buClr>
              <a:buSzPts val="1400"/>
              <a:buNone/>
              <a:defRPr/>
            </a:lvl5pPr>
            <a:lvl6pPr lvl="5" algn="l" rtl="0">
              <a:lnSpc>
                <a:spcPct val="90000"/>
              </a:lnSpc>
              <a:spcBef>
                <a:spcPts val="0"/>
              </a:spcBef>
              <a:spcAft>
                <a:spcPts val="0"/>
              </a:spcAft>
              <a:buClr>
                <a:srgbClr val="000000"/>
              </a:buClr>
              <a:buSzPts val="1400"/>
              <a:buNone/>
              <a:defRPr/>
            </a:lvl6pPr>
            <a:lvl7pPr lvl="6" algn="l" rtl="0">
              <a:lnSpc>
                <a:spcPct val="90000"/>
              </a:lnSpc>
              <a:spcBef>
                <a:spcPts val="0"/>
              </a:spcBef>
              <a:spcAft>
                <a:spcPts val="0"/>
              </a:spcAft>
              <a:buClr>
                <a:srgbClr val="000000"/>
              </a:buClr>
              <a:buSzPts val="1400"/>
              <a:buNone/>
              <a:defRPr/>
            </a:lvl7pPr>
            <a:lvl8pPr lvl="7" algn="l" rtl="0">
              <a:lnSpc>
                <a:spcPct val="90000"/>
              </a:lnSpc>
              <a:spcBef>
                <a:spcPts val="0"/>
              </a:spcBef>
              <a:spcAft>
                <a:spcPts val="0"/>
              </a:spcAft>
              <a:buClr>
                <a:srgbClr val="000000"/>
              </a:buClr>
              <a:buSzPts val="1400"/>
              <a:buNone/>
              <a:defRPr/>
            </a:lvl8pPr>
            <a:lvl9pPr lvl="8" algn="l" rtl="0">
              <a:lnSpc>
                <a:spcPct val="90000"/>
              </a:lnSpc>
              <a:spcBef>
                <a:spcPts val="0"/>
              </a:spcBef>
              <a:spcAft>
                <a:spcPts val="0"/>
              </a:spcAft>
              <a:buClr>
                <a:srgbClr val="000000"/>
              </a:buClr>
              <a:buSzPts val="1400"/>
              <a:buNone/>
              <a:defRPr/>
            </a:lvl9pPr>
          </a:lstStyle>
          <a:p>
            <a:endParaRPr/>
          </a:p>
        </p:txBody>
      </p:sp>
      <p:sp>
        <p:nvSpPr>
          <p:cNvPr id="150" name="Google Shape;150;p30"/>
          <p:cNvSpPr txBox="1">
            <a:spLocks noGrp="1"/>
          </p:cNvSpPr>
          <p:nvPr>
            <p:ph type="body" idx="1"/>
          </p:nvPr>
        </p:nvSpPr>
        <p:spPr>
          <a:xfrm>
            <a:off x="628650" y="1369219"/>
            <a:ext cx="7886700" cy="3263400"/>
          </a:xfrm>
          <a:prstGeom prst="rect">
            <a:avLst/>
          </a:prstGeom>
          <a:noFill/>
          <a:ln>
            <a:noFill/>
          </a:ln>
        </p:spPr>
        <p:txBody>
          <a:bodyPr spcFirstLastPara="1" wrap="square" lIns="34275" tIns="34275" rIns="34275" bIns="34275" anchor="t" anchorCtr="0">
            <a:noAutofit/>
          </a:bodyPr>
          <a:lstStyle>
            <a:lvl1pPr marL="457200" lvl="0" indent="-228600" algn="l" rtl="0">
              <a:lnSpc>
                <a:spcPct val="90000"/>
              </a:lnSpc>
              <a:spcBef>
                <a:spcPts val="800"/>
              </a:spcBef>
              <a:spcAft>
                <a:spcPts val="0"/>
              </a:spcAft>
              <a:buClr>
                <a:srgbClr val="000000"/>
              </a:buClr>
              <a:buSzPts val="1400"/>
              <a:buNone/>
              <a:defRPr/>
            </a:lvl1pPr>
            <a:lvl2pPr marL="914400" lvl="1" indent="-228600" algn="l" rtl="0">
              <a:lnSpc>
                <a:spcPct val="90000"/>
              </a:lnSpc>
              <a:spcBef>
                <a:spcPts val="800"/>
              </a:spcBef>
              <a:spcAft>
                <a:spcPts val="0"/>
              </a:spcAft>
              <a:buClr>
                <a:srgbClr val="000000"/>
              </a:buClr>
              <a:buSzPts val="1400"/>
              <a:buNone/>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800"/>
              </a:spcBef>
              <a:spcAft>
                <a:spcPts val="0"/>
              </a:spcAft>
              <a:buClr>
                <a:srgbClr val="000000"/>
              </a:buClr>
              <a:buSzPts val="1400"/>
              <a:buNone/>
              <a:defRPr/>
            </a:lvl4pPr>
            <a:lvl5pPr marL="2286000" lvl="4" indent="-228600" algn="l" rtl="0">
              <a:lnSpc>
                <a:spcPct val="90000"/>
              </a:lnSpc>
              <a:spcBef>
                <a:spcPts val="800"/>
              </a:spcBef>
              <a:spcAft>
                <a:spcPts val="0"/>
              </a:spcAft>
              <a:buClr>
                <a:srgbClr val="000000"/>
              </a:buClr>
              <a:buSzPts val="1400"/>
              <a:buNone/>
              <a:defRPr/>
            </a:lvl5pPr>
            <a:lvl6pPr marL="2743200" lvl="5" indent="-228600" algn="l" rtl="0">
              <a:lnSpc>
                <a:spcPct val="90000"/>
              </a:lnSpc>
              <a:spcBef>
                <a:spcPts val="800"/>
              </a:spcBef>
              <a:spcAft>
                <a:spcPts val="0"/>
              </a:spcAft>
              <a:buClr>
                <a:srgbClr val="000000"/>
              </a:buClr>
              <a:buSzPts val="1400"/>
              <a:buNone/>
              <a:defRPr/>
            </a:lvl6pPr>
            <a:lvl7pPr marL="3200400" lvl="6" indent="-228600" algn="l" rtl="0">
              <a:lnSpc>
                <a:spcPct val="90000"/>
              </a:lnSpc>
              <a:spcBef>
                <a:spcPts val="800"/>
              </a:spcBef>
              <a:spcAft>
                <a:spcPts val="0"/>
              </a:spcAft>
              <a:buClr>
                <a:srgbClr val="000000"/>
              </a:buClr>
              <a:buSzPts val="1400"/>
              <a:buNone/>
              <a:defRPr/>
            </a:lvl7pPr>
            <a:lvl8pPr marL="3657600" lvl="7" indent="-228600" algn="l" rtl="0">
              <a:lnSpc>
                <a:spcPct val="90000"/>
              </a:lnSpc>
              <a:spcBef>
                <a:spcPts val="800"/>
              </a:spcBef>
              <a:spcAft>
                <a:spcPts val="0"/>
              </a:spcAft>
              <a:buClr>
                <a:srgbClr val="000000"/>
              </a:buClr>
              <a:buSzPts val="1400"/>
              <a:buNone/>
              <a:defRPr/>
            </a:lvl8pPr>
            <a:lvl9pPr marL="4114800" lvl="8" indent="-228600" algn="l" rtl="0">
              <a:lnSpc>
                <a:spcPct val="90000"/>
              </a:lnSpc>
              <a:spcBef>
                <a:spcPts val="800"/>
              </a:spcBef>
              <a:spcAft>
                <a:spcPts val="0"/>
              </a:spcAft>
              <a:buClr>
                <a:srgbClr val="000000"/>
              </a:buClr>
              <a:buSzPts val="1400"/>
              <a:buNone/>
              <a:defRPr/>
            </a:lvl9pPr>
          </a:lstStyle>
          <a:p>
            <a:endParaRPr/>
          </a:p>
        </p:txBody>
      </p:sp>
      <p:sp>
        <p:nvSpPr>
          <p:cNvPr id="151" name="Google Shape;151;p30"/>
          <p:cNvSpPr txBox="1">
            <a:spLocks noGrp="1"/>
          </p:cNvSpPr>
          <p:nvPr>
            <p:ph type="sldNum" idx="12"/>
          </p:nvPr>
        </p:nvSpPr>
        <p:spPr>
          <a:xfrm>
            <a:off x="8321382" y="4803219"/>
            <a:ext cx="194100" cy="2019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2"/>
        <p:cNvGrpSpPr/>
        <p:nvPr/>
      </p:nvGrpSpPr>
      <p:grpSpPr>
        <a:xfrm>
          <a:off x="0" y="0"/>
          <a:ext cx="0" cy="0"/>
          <a:chOff x="0" y="0"/>
          <a:chExt cx="0" cy="0"/>
        </a:xfrm>
      </p:grpSpPr>
      <p:sp>
        <p:nvSpPr>
          <p:cNvPr id="153" name="Google Shape;153;p31"/>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ctr" anchorCtr="0">
            <a:noAutofit/>
          </a:bodyPr>
          <a:lstStyle>
            <a:lvl1pPr lvl="0" algn="l" rtl="0">
              <a:lnSpc>
                <a:spcPct val="90000"/>
              </a:lnSpc>
              <a:spcBef>
                <a:spcPts val="0"/>
              </a:spcBef>
              <a:spcAft>
                <a:spcPts val="0"/>
              </a:spcAft>
              <a:buClr>
                <a:srgbClr val="000000"/>
              </a:buClr>
              <a:buSzPts val="1400"/>
              <a:buNone/>
              <a:defRPr/>
            </a:lvl1pPr>
            <a:lvl2pPr lvl="1" algn="l" rtl="0">
              <a:lnSpc>
                <a:spcPct val="90000"/>
              </a:lnSpc>
              <a:spcBef>
                <a:spcPts val="0"/>
              </a:spcBef>
              <a:spcAft>
                <a:spcPts val="0"/>
              </a:spcAft>
              <a:buClr>
                <a:srgbClr val="000000"/>
              </a:buClr>
              <a:buSzPts val="1400"/>
              <a:buNone/>
              <a:defRPr/>
            </a:lvl2pPr>
            <a:lvl3pPr lvl="2" algn="l" rtl="0">
              <a:lnSpc>
                <a:spcPct val="90000"/>
              </a:lnSpc>
              <a:spcBef>
                <a:spcPts val="0"/>
              </a:spcBef>
              <a:spcAft>
                <a:spcPts val="0"/>
              </a:spcAft>
              <a:buClr>
                <a:srgbClr val="000000"/>
              </a:buClr>
              <a:buSzPts val="1400"/>
              <a:buNone/>
              <a:defRPr/>
            </a:lvl3pPr>
            <a:lvl4pPr lvl="3" algn="l" rtl="0">
              <a:lnSpc>
                <a:spcPct val="90000"/>
              </a:lnSpc>
              <a:spcBef>
                <a:spcPts val="0"/>
              </a:spcBef>
              <a:spcAft>
                <a:spcPts val="0"/>
              </a:spcAft>
              <a:buClr>
                <a:srgbClr val="000000"/>
              </a:buClr>
              <a:buSzPts val="1400"/>
              <a:buNone/>
              <a:defRPr/>
            </a:lvl4pPr>
            <a:lvl5pPr lvl="4" algn="l" rtl="0">
              <a:lnSpc>
                <a:spcPct val="90000"/>
              </a:lnSpc>
              <a:spcBef>
                <a:spcPts val="0"/>
              </a:spcBef>
              <a:spcAft>
                <a:spcPts val="0"/>
              </a:spcAft>
              <a:buClr>
                <a:srgbClr val="000000"/>
              </a:buClr>
              <a:buSzPts val="1400"/>
              <a:buNone/>
              <a:defRPr/>
            </a:lvl5pPr>
            <a:lvl6pPr lvl="5" algn="l" rtl="0">
              <a:lnSpc>
                <a:spcPct val="90000"/>
              </a:lnSpc>
              <a:spcBef>
                <a:spcPts val="0"/>
              </a:spcBef>
              <a:spcAft>
                <a:spcPts val="0"/>
              </a:spcAft>
              <a:buClr>
                <a:srgbClr val="000000"/>
              </a:buClr>
              <a:buSzPts val="1400"/>
              <a:buNone/>
              <a:defRPr/>
            </a:lvl6pPr>
            <a:lvl7pPr lvl="6" algn="l" rtl="0">
              <a:lnSpc>
                <a:spcPct val="90000"/>
              </a:lnSpc>
              <a:spcBef>
                <a:spcPts val="0"/>
              </a:spcBef>
              <a:spcAft>
                <a:spcPts val="0"/>
              </a:spcAft>
              <a:buClr>
                <a:srgbClr val="000000"/>
              </a:buClr>
              <a:buSzPts val="1400"/>
              <a:buNone/>
              <a:defRPr/>
            </a:lvl7pPr>
            <a:lvl8pPr lvl="7" algn="l" rtl="0">
              <a:lnSpc>
                <a:spcPct val="90000"/>
              </a:lnSpc>
              <a:spcBef>
                <a:spcPts val="0"/>
              </a:spcBef>
              <a:spcAft>
                <a:spcPts val="0"/>
              </a:spcAft>
              <a:buClr>
                <a:srgbClr val="000000"/>
              </a:buClr>
              <a:buSzPts val="1400"/>
              <a:buNone/>
              <a:defRPr/>
            </a:lvl8pPr>
            <a:lvl9pPr lvl="8" algn="l" rtl="0">
              <a:lnSpc>
                <a:spcPct val="90000"/>
              </a:lnSpc>
              <a:spcBef>
                <a:spcPts val="0"/>
              </a:spcBef>
              <a:spcAft>
                <a:spcPts val="0"/>
              </a:spcAft>
              <a:buClr>
                <a:srgbClr val="000000"/>
              </a:buClr>
              <a:buSzPts val="1400"/>
              <a:buNone/>
              <a:defRPr/>
            </a:lvl9pPr>
          </a:lstStyle>
          <a:p>
            <a:endParaRPr/>
          </a:p>
        </p:txBody>
      </p:sp>
      <p:sp>
        <p:nvSpPr>
          <p:cNvPr id="154" name="Google Shape;154;p31"/>
          <p:cNvSpPr txBox="1">
            <a:spLocks noGrp="1"/>
          </p:cNvSpPr>
          <p:nvPr>
            <p:ph type="sldNum" idx="12"/>
          </p:nvPr>
        </p:nvSpPr>
        <p:spPr>
          <a:xfrm>
            <a:off x="8321382" y="4803219"/>
            <a:ext cx="194100" cy="2019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rgbClr val="BFBFBF"/>
        </a:solidFill>
        <a:effectLst/>
      </p:bgPr>
    </p:bg>
    <p:spTree>
      <p:nvGrpSpPr>
        <p:cNvPr id="1" name="Shape 155"/>
        <p:cNvGrpSpPr/>
        <p:nvPr/>
      </p:nvGrpSpPr>
      <p:grpSpPr>
        <a:xfrm>
          <a:off x="0" y="0"/>
          <a:ext cx="0" cy="0"/>
          <a:chOff x="0" y="0"/>
          <a:chExt cx="0" cy="0"/>
        </a:xfrm>
      </p:grpSpPr>
      <p:pic>
        <p:nvPicPr>
          <p:cNvPr id="156" name="Google Shape;156;p32" descr="Picture 6"/>
          <p:cNvPicPr preferRelativeResize="0"/>
          <p:nvPr/>
        </p:nvPicPr>
        <p:blipFill rotWithShape="1">
          <a:blip r:embed="rId2">
            <a:alphaModFix/>
          </a:blip>
          <a:srcRect/>
          <a:stretch/>
        </p:blipFill>
        <p:spPr>
          <a:xfrm>
            <a:off x="3714750" y="4767263"/>
            <a:ext cx="1581150" cy="400049"/>
          </a:xfrm>
          <a:prstGeom prst="rect">
            <a:avLst/>
          </a:prstGeom>
          <a:noFill/>
          <a:ln>
            <a:noFill/>
          </a:ln>
        </p:spPr>
      </p:pic>
      <p:sp>
        <p:nvSpPr>
          <p:cNvPr id="157" name="Google Shape;157;p32"/>
          <p:cNvSpPr txBox="1">
            <a:spLocks noGrp="1"/>
          </p:cNvSpPr>
          <p:nvPr>
            <p:ph type="title"/>
          </p:nvPr>
        </p:nvSpPr>
        <p:spPr>
          <a:xfrm>
            <a:off x="1485900" y="205978"/>
            <a:ext cx="6172200" cy="857400"/>
          </a:xfrm>
          <a:prstGeom prst="rect">
            <a:avLst/>
          </a:prstGeom>
          <a:noFill/>
          <a:ln>
            <a:noFill/>
          </a:ln>
        </p:spPr>
        <p:txBody>
          <a:bodyPr spcFirstLastPara="1" wrap="square" lIns="34275" tIns="34275" rIns="34275" bIns="34275" anchor="ctr" anchorCtr="0">
            <a:noAutofit/>
          </a:bodyPr>
          <a:lstStyle>
            <a:lvl1pPr lvl="0" algn="ctr" rtl="0">
              <a:lnSpc>
                <a:spcPct val="100000"/>
              </a:lnSpc>
              <a:spcBef>
                <a:spcPts val="0"/>
              </a:spcBef>
              <a:spcAft>
                <a:spcPts val="0"/>
              </a:spcAft>
              <a:buClr>
                <a:srgbClr val="000000"/>
              </a:buClr>
              <a:buSzPts val="1400"/>
              <a:buNone/>
              <a:defRPr/>
            </a:lvl1pPr>
            <a:lvl2pPr lvl="1" algn="l" rtl="0">
              <a:lnSpc>
                <a:spcPct val="90000"/>
              </a:lnSpc>
              <a:spcBef>
                <a:spcPts val="0"/>
              </a:spcBef>
              <a:spcAft>
                <a:spcPts val="0"/>
              </a:spcAft>
              <a:buClr>
                <a:srgbClr val="000000"/>
              </a:buClr>
              <a:buSzPts val="1400"/>
              <a:buNone/>
              <a:defRPr/>
            </a:lvl2pPr>
            <a:lvl3pPr lvl="2" algn="l" rtl="0">
              <a:lnSpc>
                <a:spcPct val="90000"/>
              </a:lnSpc>
              <a:spcBef>
                <a:spcPts val="0"/>
              </a:spcBef>
              <a:spcAft>
                <a:spcPts val="0"/>
              </a:spcAft>
              <a:buClr>
                <a:srgbClr val="000000"/>
              </a:buClr>
              <a:buSzPts val="1400"/>
              <a:buNone/>
              <a:defRPr/>
            </a:lvl3pPr>
            <a:lvl4pPr lvl="3" algn="l" rtl="0">
              <a:lnSpc>
                <a:spcPct val="90000"/>
              </a:lnSpc>
              <a:spcBef>
                <a:spcPts val="0"/>
              </a:spcBef>
              <a:spcAft>
                <a:spcPts val="0"/>
              </a:spcAft>
              <a:buClr>
                <a:srgbClr val="000000"/>
              </a:buClr>
              <a:buSzPts val="1400"/>
              <a:buNone/>
              <a:defRPr/>
            </a:lvl4pPr>
            <a:lvl5pPr lvl="4" algn="l" rtl="0">
              <a:lnSpc>
                <a:spcPct val="90000"/>
              </a:lnSpc>
              <a:spcBef>
                <a:spcPts val="0"/>
              </a:spcBef>
              <a:spcAft>
                <a:spcPts val="0"/>
              </a:spcAft>
              <a:buClr>
                <a:srgbClr val="000000"/>
              </a:buClr>
              <a:buSzPts val="1400"/>
              <a:buNone/>
              <a:defRPr/>
            </a:lvl5pPr>
            <a:lvl6pPr lvl="5" algn="l" rtl="0">
              <a:lnSpc>
                <a:spcPct val="90000"/>
              </a:lnSpc>
              <a:spcBef>
                <a:spcPts val="0"/>
              </a:spcBef>
              <a:spcAft>
                <a:spcPts val="0"/>
              </a:spcAft>
              <a:buClr>
                <a:srgbClr val="000000"/>
              </a:buClr>
              <a:buSzPts val="1400"/>
              <a:buNone/>
              <a:defRPr/>
            </a:lvl6pPr>
            <a:lvl7pPr lvl="6" algn="l" rtl="0">
              <a:lnSpc>
                <a:spcPct val="90000"/>
              </a:lnSpc>
              <a:spcBef>
                <a:spcPts val="0"/>
              </a:spcBef>
              <a:spcAft>
                <a:spcPts val="0"/>
              </a:spcAft>
              <a:buClr>
                <a:srgbClr val="000000"/>
              </a:buClr>
              <a:buSzPts val="1400"/>
              <a:buNone/>
              <a:defRPr/>
            </a:lvl7pPr>
            <a:lvl8pPr lvl="7" algn="l" rtl="0">
              <a:lnSpc>
                <a:spcPct val="90000"/>
              </a:lnSpc>
              <a:spcBef>
                <a:spcPts val="0"/>
              </a:spcBef>
              <a:spcAft>
                <a:spcPts val="0"/>
              </a:spcAft>
              <a:buClr>
                <a:srgbClr val="000000"/>
              </a:buClr>
              <a:buSzPts val="1400"/>
              <a:buNone/>
              <a:defRPr/>
            </a:lvl8pPr>
            <a:lvl9pPr lvl="8" algn="l" rtl="0">
              <a:lnSpc>
                <a:spcPct val="90000"/>
              </a:lnSpc>
              <a:spcBef>
                <a:spcPts val="0"/>
              </a:spcBef>
              <a:spcAft>
                <a:spcPts val="0"/>
              </a:spcAft>
              <a:buClr>
                <a:srgbClr val="000000"/>
              </a:buClr>
              <a:buSzPts val="1400"/>
              <a:buNone/>
              <a:defRPr/>
            </a:lvl9pPr>
          </a:lstStyle>
          <a:p>
            <a:endParaRPr/>
          </a:p>
        </p:txBody>
      </p:sp>
      <p:sp>
        <p:nvSpPr>
          <p:cNvPr id="158" name="Google Shape;158;p32"/>
          <p:cNvSpPr txBox="1">
            <a:spLocks noGrp="1"/>
          </p:cNvSpPr>
          <p:nvPr>
            <p:ph type="body" idx="1"/>
          </p:nvPr>
        </p:nvSpPr>
        <p:spPr>
          <a:xfrm>
            <a:off x="1485900" y="1200150"/>
            <a:ext cx="6172200" cy="3394500"/>
          </a:xfrm>
          <a:prstGeom prst="rect">
            <a:avLst/>
          </a:prstGeom>
          <a:noFill/>
          <a:ln>
            <a:noFill/>
          </a:ln>
        </p:spPr>
        <p:txBody>
          <a:bodyPr spcFirstLastPara="1" wrap="square" lIns="34275" tIns="34275" rIns="34275" bIns="34275" anchor="t" anchorCtr="0">
            <a:noAutofit/>
          </a:bodyPr>
          <a:lstStyle>
            <a:lvl1pPr marL="457200" lvl="0" indent="-381000" algn="l" rtl="0">
              <a:lnSpc>
                <a:spcPct val="100000"/>
              </a:lnSpc>
              <a:spcBef>
                <a:spcPts val="500"/>
              </a:spcBef>
              <a:spcAft>
                <a:spcPts val="0"/>
              </a:spcAft>
              <a:buClr>
                <a:srgbClr val="000000"/>
              </a:buClr>
              <a:buSzPts val="2400"/>
              <a:buChar char="•"/>
              <a:defRPr sz="2400"/>
            </a:lvl1pPr>
            <a:lvl2pPr marL="914400" lvl="1" indent="-381000" algn="l" rtl="0">
              <a:lnSpc>
                <a:spcPct val="100000"/>
              </a:lnSpc>
              <a:spcBef>
                <a:spcPts val="500"/>
              </a:spcBef>
              <a:spcAft>
                <a:spcPts val="0"/>
              </a:spcAft>
              <a:buClr>
                <a:srgbClr val="000000"/>
              </a:buClr>
              <a:buSzPts val="2400"/>
              <a:buChar char="–"/>
              <a:defRPr sz="2400"/>
            </a:lvl2pPr>
            <a:lvl3pPr marL="1371600" lvl="2" indent="-381000" algn="l" rtl="0">
              <a:lnSpc>
                <a:spcPct val="100000"/>
              </a:lnSpc>
              <a:spcBef>
                <a:spcPts val="500"/>
              </a:spcBef>
              <a:spcAft>
                <a:spcPts val="0"/>
              </a:spcAft>
              <a:buClr>
                <a:srgbClr val="000000"/>
              </a:buClr>
              <a:buSzPts val="2400"/>
              <a:buChar char="•"/>
              <a:defRPr sz="2400"/>
            </a:lvl3pPr>
            <a:lvl4pPr marL="1828800" lvl="3" indent="-381000" algn="l" rtl="0">
              <a:lnSpc>
                <a:spcPct val="100000"/>
              </a:lnSpc>
              <a:spcBef>
                <a:spcPts val="500"/>
              </a:spcBef>
              <a:spcAft>
                <a:spcPts val="0"/>
              </a:spcAft>
              <a:buClr>
                <a:srgbClr val="000000"/>
              </a:buClr>
              <a:buSzPts val="2400"/>
              <a:buChar char="–"/>
              <a:defRPr sz="2400"/>
            </a:lvl4pPr>
            <a:lvl5pPr marL="2286000" lvl="4" indent="-381000" algn="l" rtl="0">
              <a:lnSpc>
                <a:spcPct val="100000"/>
              </a:lnSpc>
              <a:spcBef>
                <a:spcPts val="500"/>
              </a:spcBef>
              <a:spcAft>
                <a:spcPts val="0"/>
              </a:spcAft>
              <a:buClr>
                <a:srgbClr val="000000"/>
              </a:buClr>
              <a:buSzPts val="2400"/>
              <a:buChar char="»"/>
              <a:defRPr sz="2400"/>
            </a:lvl5pPr>
            <a:lvl6pPr marL="2743200" lvl="5" indent="-228600" algn="l" rtl="0">
              <a:lnSpc>
                <a:spcPct val="90000"/>
              </a:lnSpc>
              <a:spcBef>
                <a:spcPts val="800"/>
              </a:spcBef>
              <a:spcAft>
                <a:spcPts val="0"/>
              </a:spcAft>
              <a:buClr>
                <a:srgbClr val="000000"/>
              </a:buClr>
              <a:buSzPts val="1400"/>
              <a:buNone/>
              <a:defRPr/>
            </a:lvl6pPr>
            <a:lvl7pPr marL="3200400" lvl="6" indent="-228600" algn="l" rtl="0">
              <a:lnSpc>
                <a:spcPct val="90000"/>
              </a:lnSpc>
              <a:spcBef>
                <a:spcPts val="800"/>
              </a:spcBef>
              <a:spcAft>
                <a:spcPts val="0"/>
              </a:spcAft>
              <a:buClr>
                <a:srgbClr val="000000"/>
              </a:buClr>
              <a:buSzPts val="1400"/>
              <a:buNone/>
              <a:defRPr/>
            </a:lvl7pPr>
            <a:lvl8pPr marL="3657600" lvl="7" indent="-228600" algn="l" rtl="0">
              <a:lnSpc>
                <a:spcPct val="90000"/>
              </a:lnSpc>
              <a:spcBef>
                <a:spcPts val="800"/>
              </a:spcBef>
              <a:spcAft>
                <a:spcPts val="0"/>
              </a:spcAft>
              <a:buClr>
                <a:srgbClr val="000000"/>
              </a:buClr>
              <a:buSzPts val="1400"/>
              <a:buNone/>
              <a:defRPr/>
            </a:lvl8pPr>
            <a:lvl9pPr marL="4114800" lvl="8" indent="-228600" algn="l" rtl="0">
              <a:lnSpc>
                <a:spcPct val="90000"/>
              </a:lnSpc>
              <a:spcBef>
                <a:spcPts val="800"/>
              </a:spcBef>
              <a:spcAft>
                <a:spcPts val="0"/>
              </a:spcAft>
              <a:buClr>
                <a:srgbClr val="000000"/>
              </a:buClr>
              <a:buSzPts val="1400"/>
              <a:buNone/>
              <a:defRPr/>
            </a:lvl9pPr>
          </a:lstStyle>
          <a:p>
            <a:endParaRPr/>
          </a:p>
        </p:txBody>
      </p:sp>
      <p:sp>
        <p:nvSpPr>
          <p:cNvPr id="159" name="Google Shape;159;p32"/>
          <p:cNvSpPr txBox="1">
            <a:spLocks noGrp="1"/>
          </p:cNvSpPr>
          <p:nvPr>
            <p:ph type="sldNum" idx="12"/>
          </p:nvPr>
        </p:nvSpPr>
        <p:spPr>
          <a:xfrm>
            <a:off x="7464132" y="4803219"/>
            <a:ext cx="194100" cy="2019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623888" y="1282304"/>
            <a:ext cx="7886700" cy="2139600"/>
          </a:xfrm>
          <a:prstGeom prst="rect">
            <a:avLst/>
          </a:prstGeom>
          <a:noFill/>
          <a:ln>
            <a:noFill/>
          </a:ln>
        </p:spPr>
        <p:txBody>
          <a:bodyPr spcFirstLastPara="1" wrap="square" lIns="34275" tIns="34275" rIns="34275" bIns="34275" anchor="b" anchorCtr="0">
            <a:noAutofit/>
          </a:bodyPr>
          <a:lstStyle>
            <a:lvl1pPr lvl="0" algn="l" rtl="0">
              <a:lnSpc>
                <a:spcPct val="90000"/>
              </a:lnSpc>
              <a:spcBef>
                <a:spcPts val="0"/>
              </a:spcBef>
              <a:spcAft>
                <a:spcPts val="0"/>
              </a:spcAft>
              <a:buClr>
                <a:srgbClr val="000000"/>
              </a:buClr>
              <a:buSzPts val="4500"/>
              <a:buFont typeface="Calibri"/>
              <a:buNone/>
              <a:defRPr sz="4500"/>
            </a:lvl1pPr>
            <a:lvl2pPr lvl="1" algn="l" rtl="0">
              <a:lnSpc>
                <a:spcPct val="90000"/>
              </a:lnSpc>
              <a:spcBef>
                <a:spcPts val="0"/>
              </a:spcBef>
              <a:spcAft>
                <a:spcPts val="0"/>
              </a:spcAft>
              <a:buClr>
                <a:srgbClr val="000000"/>
              </a:buClr>
              <a:buSzPts val="1400"/>
              <a:buNone/>
              <a:defRPr/>
            </a:lvl2pPr>
            <a:lvl3pPr lvl="2" algn="l" rtl="0">
              <a:lnSpc>
                <a:spcPct val="90000"/>
              </a:lnSpc>
              <a:spcBef>
                <a:spcPts val="0"/>
              </a:spcBef>
              <a:spcAft>
                <a:spcPts val="0"/>
              </a:spcAft>
              <a:buClr>
                <a:srgbClr val="000000"/>
              </a:buClr>
              <a:buSzPts val="1400"/>
              <a:buNone/>
              <a:defRPr/>
            </a:lvl3pPr>
            <a:lvl4pPr lvl="3" algn="l" rtl="0">
              <a:lnSpc>
                <a:spcPct val="90000"/>
              </a:lnSpc>
              <a:spcBef>
                <a:spcPts val="0"/>
              </a:spcBef>
              <a:spcAft>
                <a:spcPts val="0"/>
              </a:spcAft>
              <a:buClr>
                <a:srgbClr val="000000"/>
              </a:buClr>
              <a:buSzPts val="1400"/>
              <a:buNone/>
              <a:defRPr/>
            </a:lvl4pPr>
            <a:lvl5pPr lvl="4" algn="l" rtl="0">
              <a:lnSpc>
                <a:spcPct val="90000"/>
              </a:lnSpc>
              <a:spcBef>
                <a:spcPts val="0"/>
              </a:spcBef>
              <a:spcAft>
                <a:spcPts val="0"/>
              </a:spcAft>
              <a:buClr>
                <a:srgbClr val="000000"/>
              </a:buClr>
              <a:buSzPts val="1400"/>
              <a:buNone/>
              <a:defRPr/>
            </a:lvl5pPr>
            <a:lvl6pPr lvl="5" algn="l" rtl="0">
              <a:lnSpc>
                <a:spcPct val="90000"/>
              </a:lnSpc>
              <a:spcBef>
                <a:spcPts val="0"/>
              </a:spcBef>
              <a:spcAft>
                <a:spcPts val="0"/>
              </a:spcAft>
              <a:buClr>
                <a:srgbClr val="000000"/>
              </a:buClr>
              <a:buSzPts val="1400"/>
              <a:buNone/>
              <a:defRPr/>
            </a:lvl6pPr>
            <a:lvl7pPr lvl="6" algn="l" rtl="0">
              <a:lnSpc>
                <a:spcPct val="90000"/>
              </a:lnSpc>
              <a:spcBef>
                <a:spcPts val="0"/>
              </a:spcBef>
              <a:spcAft>
                <a:spcPts val="0"/>
              </a:spcAft>
              <a:buClr>
                <a:srgbClr val="000000"/>
              </a:buClr>
              <a:buSzPts val="1400"/>
              <a:buNone/>
              <a:defRPr/>
            </a:lvl7pPr>
            <a:lvl8pPr lvl="7" algn="l" rtl="0">
              <a:lnSpc>
                <a:spcPct val="90000"/>
              </a:lnSpc>
              <a:spcBef>
                <a:spcPts val="0"/>
              </a:spcBef>
              <a:spcAft>
                <a:spcPts val="0"/>
              </a:spcAft>
              <a:buClr>
                <a:srgbClr val="000000"/>
              </a:buClr>
              <a:buSzPts val="1400"/>
              <a:buNone/>
              <a:defRPr/>
            </a:lvl8pPr>
            <a:lvl9pPr lvl="8" algn="l" rtl="0">
              <a:lnSpc>
                <a:spcPct val="90000"/>
              </a:lnSpc>
              <a:spcBef>
                <a:spcPts val="0"/>
              </a:spcBef>
              <a:spcAft>
                <a:spcPts val="0"/>
              </a:spcAft>
              <a:buClr>
                <a:srgbClr val="000000"/>
              </a:buClr>
              <a:buSzPts val="1400"/>
              <a:buNone/>
              <a:defRPr/>
            </a:lvl9pPr>
          </a:lstStyle>
          <a:p>
            <a:endParaRPr/>
          </a:p>
        </p:txBody>
      </p:sp>
      <p:sp>
        <p:nvSpPr>
          <p:cNvPr id="162" name="Google Shape;162;p33"/>
          <p:cNvSpPr txBox="1">
            <a:spLocks noGrp="1"/>
          </p:cNvSpPr>
          <p:nvPr>
            <p:ph type="body" idx="1"/>
          </p:nvPr>
        </p:nvSpPr>
        <p:spPr>
          <a:xfrm>
            <a:off x="623888" y="3442097"/>
            <a:ext cx="7886700" cy="1125000"/>
          </a:xfrm>
          <a:prstGeom prst="rect">
            <a:avLst/>
          </a:prstGeom>
          <a:noFill/>
          <a:ln>
            <a:noFill/>
          </a:ln>
        </p:spPr>
        <p:txBody>
          <a:bodyPr spcFirstLastPara="1" wrap="square" lIns="34275" tIns="34275" rIns="34275" bIns="34275" anchor="t" anchorCtr="0">
            <a:noAutofit/>
          </a:bodyPr>
          <a:lstStyle>
            <a:lvl1pPr marL="457200" lvl="0" indent="-228600" algn="l" rtl="0">
              <a:lnSpc>
                <a:spcPct val="90000"/>
              </a:lnSpc>
              <a:spcBef>
                <a:spcPts val="800"/>
              </a:spcBef>
              <a:spcAft>
                <a:spcPts val="0"/>
              </a:spcAft>
              <a:buClr>
                <a:srgbClr val="888888"/>
              </a:buClr>
              <a:buSzPts val="1800"/>
              <a:buFont typeface="Calibri"/>
              <a:buNone/>
              <a:defRPr sz="1800">
                <a:solidFill>
                  <a:srgbClr val="888888"/>
                </a:solidFill>
              </a:defRPr>
            </a:lvl1pPr>
            <a:lvl2pPr marL="914400" lvl="1" indent="-228600" algn="l" rtl="0">
              <a:lnSpc>
                <a:spcPct val="90000"/>
              </a:lnSpc>
              <a:spcBef>
                <a:spcPts val="800"/>
              </a:spcBef>
              <a:spcAft>
                <a:spcPts val="0"/>
              </a:spcAft>
              <a:buClr>
                <a:srgbClr val="888888"/>
              </a:buClr>
              <a:buSzPts val="1800"/>
              <a:buFont typeface="Calibri"/>
              <a:buNone/>
              <a:defRPr sz="1800">
                <a:solidFill>
                  <a:srgbClr val="888888"/>
                </a:solidFill>
              </a:defRPr>
            </a:lvl2pPr>
            <a:lvl3pPr marL="1371600" lvl="2" indent="-228600" algn="l" rtl="0">
              <a:lnSpc>
                <a:spcPct val="90000"/>
              </a:lnSpc>
              <a:spcBef>
                <a:spcPts val="800"/>
              </a:spcBef>
              <a:spcAft>
                <a:spcPts val="0"/>
              </a:spcAft>
              <a:buClr>
                <a:srgbClr val="888888"/>
              </a:buClr>
              <a:buSzPts val="1800"/>
              <a:buFont typeface="Calibri"/>
              <a:buNone/>
              <a:defRPr sz="1800">
                <a:solidFill>
                  <a:srgbClr val="888888"/>
                </a:solidFill>
              </a:defRPr>
            </a:lvl3pPr>
            <a:lvl4pPr marL="1828800" lvl="3" indent="-228600" algn="l" rtl="0">
              <a:lnSpc>
                <a:spcPct val="90000"/>
              </a:lnSpc>
              <a:spcBef>
                <a:spcPts val="800"/>
              </a:spcBef>
              <a:spcAft>
                <a:spcPts val="0"/>
              </a:spcAft>
              <a:buClr>
                <a:srgbClr val="888888"/>
              </a:buClr>
              <a:buSzPts val="1800"/>
              <a:buFont typeface="Calibri"/>
              <a:buNone/>
              <a:defRPr sz="1800">
                <a:solidFill>
                  <a:srgbClr val="888888"/>
                </a:solidFill>
              </a:defRPr>
            </a:lvl4pPr>
            <a:lvl5pPr marL="2286000" lvl="4" indent="-228600" algn="l" rtl="0">
              <a:lnSpc>
                <a:spcPct val="90000"/>
              </a:lnSpc>
              <a:spcBef>
                <a:spcPts val="800"/>
              </a:spcBef>
              <a:spcAft>
                <a:spcPts val="0"/>
              </a:spcAft>
              <a:buClr>
                <a:srgbClr val="888888"/>
              </a:buClr>
              <a:buSzPts val="1800"/>
              <a:buFont typeface="Calibri"/>
              <a:buNone/>
              <a:defRPr sz="1800">
                <a:solidFill>
                  <a:srgbClr val="888888"/>
                </a:solidFill>
              </a:defRPr>
            </a:lvl5pPr>
            <a:lvl6pPr marL="2743200" lvl="5" indent="-228600" algn="l" rtl="0">
              <a:lnSpc>
                <a:spcPct val="90000"/>
              </a:lnSpc>
              <a:spcBef>
                <a:spcPts val="800"/>
              </a:spcBef>
              <a:spcAft>
                <a:spcPts val="0"/>
              </a:spcAft>
              <a:buClr>
                <a:srgbClr val="000000"/>
              </a:buClr>
              <a:buSzPts val="1400"/>
              <a:buNone/>
              <a:defRPr/>
            </a:lvl6pPr>
            <a:lvl7pPr marL="3200400" lvl="6" indent="-228600" algn="l" rtl="0">
              <a:lnSpc>
                <a:spcPct val="90000"/>
              </a:lnSpc>
              <a:spcBef>
                <a:spcPts val="800"/>
              </a:spcBef>
              <a:spcAft>
                <a:spcPts val="0"/>
              </a:spcAft>
              <a:buClr>
                <a:srgbClr val="000000"/>
              </a:buClr>
              <a:buSzPts val="1400"/>
              <a:buNone/>
              <a:defRPr/>
            </a:lvl7pPr>
            <a:lvl8pPr marL="3657600" lvl="7" indent="-228600" algn="l" rtl="0">
              <a:lnSpc>
                <a:spcPct val="90000"/>
              </a:lnSpc>
              <a:spcBef>
                <a:spcPts val="800"/>
              </a:spcBef>
              <a:spcAft>
                <a:spcPts val="0"/>
              </a:spcAft>
              <a:buClr>
                <a:srgbClr val="000000"/>
              </a:buClr>
              <a:buSzPts val="1400"/>
              <a:buNone/>
              <a:defRPr/>
            </a:lvl8pPr>
            <a:lvl9pPr marL="4114800" lvl="8" indent="-228600" algn="l" rtl="0">
              <a:lnSpc>
                <a:spcPct val="90000"/>
              </a:lnSpc>
              <a:spcBef>
                <a:spcPts val="800"/>
              </a:spcBef>
              <a:spcAft>
                <a:spcPts val="0"/>
              </a:spcAft>
              <a:buClr>
                <a:srgbClr val="000000"/>
              </a:buClr>
              <a:buSzPts val="1400"/>
              <a:buNone/>
              <a:defRPr/>
            </a:lvl9pPr>
          </a:lstStyle>
          <a:p>
            <a:endParaRPr/>
          </a:p>
        </p:txBody>
      </p:sp>
      <p:sp>
        <p:nvSpPr>
          <p:cNvPr id="163" name="Google Shape;163;p33"/>
          <p:cNvSpPr txBox="1">
            <a:spLocks noGrp="1"/>
          </p:cNvSpPr>
          <p:nvPr>
            <p:ph type="sldNum" idx="12"/>
          </p:nvPr>
        </p:nvSpPr>
        <p:spPr>
          <a:xfrm>
            <a:off x="8321382" y="4803219"/>
            <a:ext cx="194100" cy="2019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4"/>
        <p:cNvGrpSpPr/>
        <p:nvPr/>
      </p:nvGrpSpPr>
      <p:grpSpPr>
        <a:xfrm>
          <a:off x="0" y="0"/>
          <a:ext cx="0" cy="0"/>
          <a:chOff x="0" y="0"/>
          <a:chExt cx="0" cy="0"/>
        </a:xfrm>
      </p:grpSpPr>
      <p:sp>
        <p:nvSpPr>
          <p:cNvPr id="165" name="Google Shape;165;p34"/>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ctr" anchorCtr="0">
            <a:noAutofit/>
          </a:bodyPr>
          <a:lstStyle>
            <a:lvl1pPr lvl="0" algn="l" rtl="0">
              <a:lnSpc>
                <a:spcPct val="90000"/>
              </a:lnSpc>
              <a:spcBef>
                <a:spcPts val="0"/>
              </a:spcBef>
              <a:spcAft>
                <a:spcPts val="0"/>
              </a:spcAft>
              <a:buClr>
                <a:srgbClr val="000000"/>
              </a:buClr>
              <a:buSzPts val="1400"/>
              <a:buNone/>
              <a:defRPr/>
            </a:lvl1pPr>
            <a:lvl2pPr lvl="1" algn="l" rtl="0">
              <a:lnSpc>
                <a:spcPct val="90000"/>
              </a:lnSpc>
              <a:spcBef>
                <a:spcPts val="0"/>
              </a:spcBef>
              <a:spcAft>
                <a:spcPts val="0"/>
              </a:spcAft>
              <a:buClr>
                <a:srgbClr val="000000"/>
              </a:buClr>
              <a:buSzPts val="1400"/>
              <a:buNone/>
              <a:defRPr/>
            </a:lvl2pPr>
            <a:lvl3pPr lvl="2" algn="l" rtl="0">
              <a:lnSpc>
                <a:spcPct val="90000"/>
              </a:lnSpc>
              <a:spcBef>
                <a:spcPts val="0"/>
              </a:spcBef>
              <a:spcAft>
                <a:spcPts val="0"/>
              </a:spcAft>
              <a:buClr>
                <a:srgbClr val="000000"/>
              </a:buClr>
              <a:buSzPts val="1400"/>
              <a:buNone/>
              <a:defRPr/>
            </a:lvl3pPr>
            <a:lvl4pPr lvl="3" algn="l" rtl="0">
              <a:lnSpc>
                <a:spcPct val="90000"/>
              </a:lnSpc>
              <a:spcBef>
                <a:spcPts val="0"/>
              </a:spcBef>
              <a:spcAft>
                <a:spcPts val="0"/>
              </a:spcAft>
              <a:buClr>
                <a:srgbClr val="000000"/>
              </a:buClr>
              <a:buSzPts val="1400"/>
              <a:buNone/>
              <a:defRPr/>
            </a:lvl4pPr>
            <a:lvl5pPr lvl="4" algn="l" rtl="0">
              <a:lnSpc>
                <a:spcPct val="90000"/>
              </a:lnSpc>
              <a:spcBef>
                <a:spcPts val="0"/>
              </a:spcBef>
              <a:spcAft>
                <a:spcPts val="0"/>
              </a:spcAft>
              <a:buClr>
                <a:srgbClr val="000000"/>
              </a:buClr>
              <a:buSzPts val="1400"/>
              <a:buNone/>
              <a:defRPr/>
            </a:lvl5pPr>
            <a:lvl6pPr lvl="5" algn="l" rtl="0">
              <a:lnSpc>
                <a:spcPct val="90000"/>
              </a:lnSpc>
              <a:spcBef>
                <a:spcPts val="0"/>
              </a:spcBef>
              <a:spcAft>
                <a:spcPts val="0"/>
              </a:spcAft>
              <a:buClr>
                <a:srgbClr val="000000"/>
              </a:buClr>
              <a:buSzPts val="1400"/>
              <a:buNone/>
              <a:defRPr/>
            </a:lvl6pPr>
            <a:lvl7pPr lvl="6" algn="l" rtl="0">
              <a:lnSpc>
                <a:spcPct val="90000"/>
              </a:lnSpc>
              <a:spcBef>
                <a:spcPts val="0"/>
              </a:spcBef>
              <a:spcAft>
                <a:spcPts val="0"/>
              </a:spcAft>
              <a:buClr>
                <a:srgbClr val="000000"/>
              </a:buClr>
              <a:buSzPts val="1400"/>
              <a:buNone/>
              <a:defRPr/>
            </a:lvl7pPr>
            <a:lvl8pPr lvl="7" algn="l" rtl="0">
              <a:lnSpc>
                <a:spcPct val="90000"/>
              </a:lnSpc>
              <a:spcBef>
                <a:spcPts val="0"/>
              </a:spcBef>
              <a:spcAft>
                <a:spcPts val="0"/>
              </a:spcAft>
              <a:buClr>
                <a:srgbClr val="000000"/>
              </a:buClr>
              <a:buSzPts val="1400"/>
              <a:buNone/>
              <a:defRPr/>
            </a:lvl8pPr>
            <a:lvl9pPr lvl="8" algn="l" rtl="0">
              <a:lnSpc>
                <a:spcPct val="90000"/>
              </a:lnSpc>
              <a:spcBef>
                <a:spcPts val="0"/>
              </a:spcBef>
              <a:spcAft>
                <a:spcPts val="0"/>
              </a:spcAft>
              <a:buClr>
                <a:srgbClr val="000000"/>
              </a:buClr>
              <a:buSzPts val="1400"/>
              <a:buNone/>
              <a:defRPr/>
            </a:lvl9pPr>
          </a:lstStyle>
          <a:p>
            <a:endParaRPr/>
          </a:p>
        </p:txBody>
      </p:sp>
      <p:sp>
        <p:nvSpPr>
          <p:cNvPr id="166" name="Google Shape;166;p34"/>
          <p:cNvSpPr txBox="1">
            <a:spLocks noGrp="1"/>
          </p:cNvSpPr>
          <p:nvPr>
            <p:ph type="body" idx="1"/>
          </p:nvPr>
        </p:nvSpPr>
        <p:spPr>
          <a:xfrm>
            <a:off x="628650" y="1369219"/>
            <a:ext cx="3886200" cy="3263400"/>
          </a:xfrm>
          <a:prstGeom prst="rect">
            <a:avLst/>
          </a:prstGeom>
          <a:noFill/>
          <a:ln>
            <a:noFill/>
          </a:ln>
        </p:spPr>
        <p:txBody>
          <a:bodyPr spcFirstLastPara="1" wrap="square" lIns="34275" tIns="34275" rIns="34275" bIns="34275" anchor="t" anchorCtr="0">
            <a:noAutofit/>
          </a:bodyPr>
          <a:lstStyle>
            <a:lvl1pPr marL="457200" lvl="0" indent="-228600" algn="l" rtl="0">
              <a:lnSpc>
                <a:spcPct val="90000"/>
              </a:lnSpc>
              <a:spcBef>
                <a:spcPts val="800"/>
              </a:spcBef>
              <a:spcAft>
                <a:spcPts val="0"/>
              </a:spcAft>
              <a:buClr>
                <a:srgbClr val="000000"/>
              </a:buClr>
              <a:buSzPts val="1400"/>
              <a:buNone/>
              <a:defRPr/>
            </a:lvl1pPr>
            <a:lvl2pPr marL="914400" lvl="1" indent="-228600" algn="l" rtl="0">
              <a:lnSpc>
                <a:spcPct val="90000"/>
              </a:lnSpc>
              <a:spcBef>
                <a:spcPts val="800"/>
              </a:spcBef>
              <a:spcAft>
                <a:spcPts val="0"/>
              </a:spcAft>
              <a:buClr>
                <a:srgbClr val="000000"/>
              </a:buClr>
              <a:buSzPts val="1400"/>
              <a:buNone/>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800"/>
              </a:spcBef>
              <a:spcAft>
                <a:spcPts val="0"/>
              </a:spcAft>
              <a:buClr>
                <a:srgbClr val="000000"/>
              </a:buClr>
              <a:buSzPts val="1400"/>
              <a:buNone/>
              <a:defRPr/>
            </a:lvl4pPr>
            <a:lvl5pPr marL="2286000" lvl="4" indent="-228600" algn="l" rtl="0">
              <a:lnSpc>
                <a:spcPct val="90000"/>
              </a:lnSpc>
              <a:spcBef>
                <a:spcPts val="800"/>
              </a:spcBef>
              <a:spcAft>
                <a:spcPts val="0"/>
              </a:spcAft>
              <a:buClr>
                <a:srgbClr val="000000"/>
              </a:buClr>
              <a:buSzPts val="1400"/>
              <a:buNone/>
              <a:defRPr/>
            </a:lvl5pPr>
            <a:lvl6pPr marL="2743200" lvl="5" indent="-228600" algn="l" rtl="0">
              <a:lnSpc>
                <a:spcPct val="90000"/>
              </a:lnSpc>
              <a:spcBef>
                <a:spcPts val="800"/>
              </a:spcBef>
              <a:spcAft>
                <a:spcPts val="0"/>
              </a:spcAft>
              <a:buClr>
                <a:srgbClr val="000000"/>
              </a:buClr>
              <a:buSzPts val="1400"/>
              <a:buNone/>
              <a:defRPr/>
            </a:lvl6pPr>
            <a:lvl7pPr marL="3200400" lvl="6" indent="-228600" algn="l" rtl="0">
              <a:lnSpc>
                <a:spcPct val="90000"/>
              </a:lnSpc>
              <a:spcBef>
                <a:spcPts val="800"/>
              </a:spcBef>
              <a:spcAft>
                <a:spcPts val="0"/>
              </a:spcAft>
              <a:buClr>
                <a:srgbClr val="000000"/>
              </a:buClr>
              <a:buSzPts val="1400"/>
              <a:buNone/>
              <a:defRPr/>
            </a:lvl7pPr>
            <a:lvl8pPr marL="3657600" lvl="7" indent="-228600" algn="l" rtl="0">
              <a:lnSpc>
                <a:spcPct val="90000"/>
              </a:lnSpc>
              <a:spcBef>
                <a:spcPts val="800"/>
              </a:spcBef>
              <a:spcAft>
                <a:spcPts val="0"/>
              </a:spcAft>
              <a:buClr>
                <a:srgbClr val="000000"/>
              </a:buClr>
              <a:buSzPts val="1400"/>
              <a:buNone/>
              <a:defRPr/>
            </a:lvl8pPr>
            <a:lvl9pPr marL="4114800" lvl="8" indent="-228600" algn="l" rtl="0">
              <a:lnSpc>
                <a:spcPct val="90000"/>
              </a:lnSpc>
              <a:spcBef>
                <a:spcPts val="800"/>
              </a:spcBef>
              <a:spcAft>
                <a:spcPts val="0"/>
              </a:spcAft>
              <a:buClr>
                <a:srgbClr val="000000"/>
              </a:buClr>
              <a:buSzPts val="1400"/>
              <a:buNone/>
              <a:defRPr/>
            </a:lvl9pPr>
          </a:lstStyle>
          <a:p>
            <a:endParaRPr/>
          </a:p>
        </p:txBody>
      </p:sp>
      <p:sp>
        <p:nvSpPr>
          <p:cNvPr id="167" name="Google Shape;167;p34"/>
          <p:cNvSpPr txBox="1">
            <a:spLocks noGrp="1"/>
          </p:cNvSpPr>
          <p:nvPr>
            <p:ph type="sldNum" idx="12"/>
          </p:nvPr>
        </p:nvSpPr>
        <p:spPr>
          <a:xfrm>
            <a:off x="8321382" y="4803219"/>
            <a:ext cx="194100" cy="2019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8"/>
        <p:cNvGrpSpPr/>
        <p:nvPr/>
      </p:nvGrpSpPr>
      <p:grpSpPr>
        <a:xfrm>
          <a:off x="0" y="0"/>
          <a:ext cx="0" cy="0"/>
          <a:chOff x="0" y="0"/>
          <a:chExt cx="0" cy="0"/>
        </a:xfrm>
      </p:grpSpPr>
      <p:sp>
        <p:nvSpPr>
          <p:cNvPr id="169" name="Google Shape;169;p35"/>
          <p:cNvSpPr txBox="1">
            <a:spLocks noGrp="1"/>
          </p:cNvSpPr>
          <p:nvPr>
            <p:ph type="title"/>
          </p:nvPr>
        </p:nvSpPr>
        <p:spPr>
          <a:xfrm>
            <a:off x="629840" y="273844"/>
            <a:ext cx="7886700" cy="994200"/>
          </a:xfrm>
          <a:prstGeom prst="rect">
            <a:avLst/>
          </a:prstGeom>
          <a:noFill/>
          <a:ln>
            <a:noFill/>
          </a:ln>
        </p:spPr>
        <p:txBody>
          <a:bodyPr spcFirstLastPara="1" wrap="square" lIns="34275" tIns="34275" rIns="34275" bIns="34275" anchor="ctr" anchorCtr="0">
            <a:noAutofit/>
          </a:bodyPr>
          <a:lstStyle>
            <a:lvl1pPr lvl="0" algn="l" rtl="0">
              <a:lnSpc>
                <a:spcPct val="90000"/>
              </a:lnSpc>
              <a:spcBef>
                <a:spcPts val="0"/>
              </a:spcBef>
              <a:spcAft>
                <a:spcPts val="0"/>
              </a:spcAft>
              <a:buClr>
                <a:srgbClr val="000000"/>
              </a:buClr>
              <a:buSzPts val="1400"/>
              <a:buNone/>
              <a:defRPr/>
            </a:lvl1pPr>
            <a:lvl2pPr lvl="1" algn="l" rtl="0">
              <a:lnSpc>
                <a:spcPct val="90000"/>
              </a:lnSpc>
              <a:spcBef>
                <a:spcPts val="0"/>
              </a:spcBef>
              <a:spcAft>
                <a:spcPts val="0"/>
              </a:spcAft>
              <a:buClr>
                <a:srgbClr val="000000"/>
              </a:buClr>
              <a:buSzPts val="1400"/>
              <a:buNone/>
              <a:defRPr/>
            </a:lvl2pPr>
            <a:lvl3pPr lvl="2" algn="l" rtl="0">
              <a:lnSpc>
                <a:spcPct val="90000"/>
              </a:lnSpc>
              <a:spcBef>
                <a:spcPts val="0"/>
              </a:spcBef>
              <a:spcAft>
                <a:spcPts val="0"/>
              </a:spcAft>
              <a:buClr>
                <a:srgbClr val="000000"/>
              </a:buClr>
              <a:buSzPts val="1400"/>
              <a:buNone/>
              <a:defRPr/>
            </a:lvl3pPr>
            <a:lvl4pPr lvl="3" algn="l" rtl="0">
              <a:lnSpc>
                <a:spcPct val="90000"/>
              </a:lnSpc>
              <a:spcBef>
                <a:spcPts val="0"/>
              </a:spcBef>
              <a:spcAft>
                <a:spcPts val="0"/>
              </a:spcAft>
              <a:buClr>
                <a:srgbClr val="000000"/>
              </a:buClr>
              <a:buSzPts val="1400"/>
              <a:buNone/>
              <a:defRPr/>
            </a:lvl4pPr>
            <a:lvl5pPr lvl="4" algn="l" rtl="0">
              <a:lnSpc>
                <a:spcPct val="90000"/>
              </a:lnSpc>
              <a:spcBef>
                <a:spcPts val="0"/>
              </a:spcBef>
              <a:spcAft>
                <a:spcPts val="0"/>
              </a:spcAft>
              <a:buClr>
                <a:srgbClr val="000000"/>
              </a:buClr>
              <a:buSzPts val="1400"/>
              <a:buNone/>
              <a:defRPr/>
            </a:lvl5pPr>
            <a:lvl6pPr lvl="5" algn="l" rtl="0">
              <a:lnSpc>
                <a:spcPct val="90000"/>
              </a:lnSpc>
              <a:spcBef>
                <a:spcPts val="0"/>
              </a:spcBef>
              <a:spcAft>
                <a:spcPts val="0"/>
              </a:spcAft>
              <a:buClr>
                <a:srgbClr val="000000"/>
              </a:buClr>
              <a:buSzPts val="1400"/>
              <a:buNone/>
              <a:defRPr/>
            </a:lvl6pPr>
            <a:lvl7pPr lvl="6" algn="l" rtl="0">
              <a:lnSpc>
                <a:spcPct val="90000"/>
              </a:lnSpc>
              <a:spcBef>
                <a:spcPts val="0"/>
              </a:spcBef>
              <a:spcAft>
                <a:spcPts val="0"/>
              </a:spcAft>
              <a:buClr>
                <a:srgbClr val="000000"/>
              </a:buClr>
              <a:buSzPts val="1400"/>
              <a:buNone/>
              <a:defRPr/>
            </a:lvl7pPr>
            <a:lvl8pPr lvl="7" algn="l" rtl="0">
              <a:lnSpc>
                <a:spcPct val="90000"/>
              </a:lnSpc>
              <a:spcBef>
                <a:spcPts val="0"/>
              </a:spcBef>
              <a:spcAft>
                <a:spcPts val="0"/>
              </a:spcAft>
              <a:buClr>
                <a:srgbClr val="000000"/>
              </a:buClr>
              <a:buSzPts val="1400"/>
              <a:buNone/>
              <a:defRPr/>
            </a:lvl8pPr>
            <a:lvl9pPr lvl="8" algn="l" rtl="0">
              <a:lnSpc>
                <a:spcPct val="90000"/>
              </a:lnSpc>
              <a:spcBef>
                <a:spcPts val="0"/>
              </a:spcBef>
              <a:spcAft>
                <a:spcPts val="0"/>
              </a:spcAft>
              <a:buClr>
                <a:srgbClr val="000000"/>
              </a:buClr>
              <a:buSzPts val="1400"/>
              <a:buNone/>
              <a:defRPr/>
            </a:lvl9pPr>
          </a:lstStyle>
          <a:p>
            <a:endParaRPr/>
          </a:p>
        </p:txBody>
      </p:sp>
      <p:sp>
        <p:nvSpPr>
          <p:cNvPr id="170" name="Google Shape;170;p35"/>
          <p:cNvSpPr txBox="1">
            <a:spLocks noGrp="1"/>
          </p:cNvSpPr>
          <p:nvPr>
            <p:ph type="body" idx="1"/>
          </p:nvPr>
        </p:nvSpPr>
        <p:spPr>
          <a:xfrm>
            <a:off x="629840" y="1260872"/>
            <a:ext cx="3868200" cy="618000"/>
          </a:xfrm>
          <a:prstGeom prst="rect">
            <a:avLst/>
          </a:prstGeom>
          <a:noFill/>
          <a:ln>
            <a:noFill/>
          </a:ln>
        </p:spPr>
        <p:txBody>
          <a:bodyPr spcFirstLastPara="1" wrap="square" lIns="34275" tIns="34275" rIns="34275" bIns="34275" anchor="b" anchorCtr="0">
            <a:noAutofit/>
          </a:bodyPr>
          <a:lstStyle>
            <a:lvl1pPr marL="457200" lvl="0" indent="-228600" algn="l" rtl="0">
              <a:lnSpc>
                <a:spcPct val="90000"/>
              </a:lnSpc>
              <a:spcBef>
                <a:spcPts val="800"/>
              </a:spcBef>
              <a:spcAft>
                <a:spcPts val="0"/>
              </a:spcAft>
              <a:buClr>
                <a:srgbClr val="000000"/>
              </a:buClr>
              <a:buSzPts val="1800"/>
              <a:buFont typeface="Calibri"/>
              <a:buNone/>
              <a:defRPr sz="1800" b="1"/>
            </a:lvl1pPr>
            <a:lvl2pPr marL="914400" lvl="1" indent="-228600" algn="l" rtl="0">
              <a:lnSpc>
                <a:spcPct val="90000"/>
              </a:lnSpc>
              <a:spcBef>
                <a:spcPts val="800"/>
              </a:spcBef>
              <a:spcAft>
                <a:spcPts val="0"/>
              </a:spcAft>
              <a:buClr>
                <a:srgbClr val="000000"/>
              </a:buClr>
              <a:buSzPts val="1800"/>
              <a:buFont typeface="Calibri"/>
              <a:buNone/>
              <a:defRPr sz="1800" b="1"/>
            </a:lvl2pPr>
            <a:lvl3pPr marL="1371600" lvl="2" indent="-228600" algn="l" rtl="0">
              <a:lnSpc>
                <a:spcPct val="90000"/>
              </a:lnSpc>
              <a:spcBef>
                <a:spcPts val="800"/>
              </a:spcBef>
              <a:spcAft>
                <a:spcPts val="0"/>
              </a:spcAft>
              <a:buClr>
                <a:srgbClr val="000000"/>
              </a:buClr>
              <a:buSzPts val="1800"/>
              <a:buFont typeface="Calibri"/>
              <a:buNone/>
              <a:defRPr sz="1800" b="1"/>
            </a:lvl3pPr>
            <a:lvl4pPr marL="1828800" lvl="3" indent="-228600" algn="l" rtl="0">
              <a:lnSpc>
                <a:spcPct val="90000"/>
              </a:lnSpc>
              <a:spcBef>
                <a:spcPts val="800"/>
              </a:spcBef>
              <a:spcAft>
                <a:spcPts val="0"/>
              </a:spcAft>
              <a:buClr>
                <a:srgbClr val="000000"/>
              </a:buClr>
              <a:buSzPts val="1800"/>
              <a:buFont typeface="Calibri"/>
              <a:buNone/>
              <a:defRPr sz="1800" b="1"/>
            </a:lvl4pPr>
            <a:lvl5pPr marL="2286000" lvl="4" indent="-228600" algn="l" rtl="0">
              <a:lnSpc>
                <a:spcPct val="90000"/>
              </a:lnSpc>
              <a:spcBef>
                <a:spcPts val="800"/>
              </a:spcBef>
              <a:spcAft>
                <a:spcPts val="0"/>
              </a:spcAft>
              <a:buClr>
                <a:srgbClr val="000000"/>
              </a:buClr>
              <a:buSzPts val="1800"/>
              <a:buFont typeface="Calibri"/>
              <a:buNone/>
              <a:defRPr sz="1800" b="1"/>
            </a:lvl5pPr>
            <a:lvl6pPr marL="2743200" lvl="5" indent="-228600" algn="l" rtl="0">
              <a:lnSpc>
                <a:spcPct val="90000"/>
              </a:lnSpc>
              <a:spcBef>
                <a:spcPts val="800"/>
              </a:spcBef>
              <a:spcAft>
                <a:spcPts val="0"/>
              </a:spcAft>
              <a:buClr>
                <a:srgbClr val="000000"/>
              </a:buClr>
              <a:buSzPts val="1400"/>
              <a:buNone/>
              <a:defRPr/>
            </a:lvl6pPr>
            <a:lvl7pPr marL="3200400" lvl="6" indent="-228600" algn="l" rtl="0">
              <a:lnSpc>
                <a:spcPct val="90000"/>
              </a:lnSpc>
              <a:spcBef>
                <a:spcPts val="800"/>
              </a:spcBef>
              <a:spcAft>
                <a:spcPts val="0"/>
              </a:spcAft>
              <a:buClr>
                <a:srgbClr val="000000"/>
              </a:buClr>
              <a:buSzPts val="1400"/>
              <a:buNone/>
              <a:defRPr/>
            </a:lvl7pPr>
            <a:lvl8pPr marL="3657600" lvl="7" indent="-228600" algn="l" rtl="0">
              <a:lnSpc>
                <a:spcPct val="90000"/>
              </a:lnSpc>
              <a:spcBef>
                <a:spcPts val="800"/>
              </a:spcBef>
              <a:spcAft>
                <a:spcPts val="0"/>
              </a:spcAft>
              <a:buClr>
                <a:srgbClr val="000000"/>
              </a:buClr>
              <a:buSzPts val="1400"/>
              <a:buNone/>
              <a:defRPr/>
            </a:lvl8pPr>
            <a:lvl9pPr marL="4114800" lvl="8" indent="-228600" algn="l" rtl="0">
              <a:lnSpc>
                <a:spcPct val="90000"/>
              </a:lnSpc>
              <a:spcBef>
                <a:spcPts val="800"/>
              </a:spcBef>
              <a:spcAft>
                <a:spcPts val="0"/>
              </a:spcAft>
              <a:buClr>
                <a:srgbClr val="000000"/>
              </a:buClr>
              <a:buSzPts val="1400"/>
              <a:buNone/>
              <a:defRPr/>
            </a:lvl9pPr>
          </a:lstStyle>
          <a:p>
            <a:endParaRPr/>
          </a:p>
        </p:txBody>
      </p:sp>
      <p:sp>
        <p:nvSpPr>
          <p:cNvPr id="171" name="Google Shape;171;p35"/>
          <p:cNvSpPr txBox="1">
            <a:spLocks noGrp="1"/>
          </p:cNvSpPr>
          <p:nvPr>
            <p:ph type="body" idx="2"/>
          </p:nvPr>
        </p:nvSpPr>
        <p:spPr>
          <a:xfrm>
            <a:off x="4629150" y="1260872"/>
            <a:ext cx="3887400" cy="618000"/>
          </a:xfrm>
          <a:prstGeom prst="rect">
            <a:avLst/>
          </a:prstGeom>
          <a:noFill/>
          <a:ln>
            <a:noFill/>
          </a:ln>
        </p:spPr>
        <p:txBody>
          <a:bodyPr spcFirstLastPara="1" wrap="square" lIns="34275" tIns="34275" rIns="34275" bIns="34275" anchor="b" anchorCtr="0">
            <a:noAutofit/>
          </a:bodyPr>
          <a:lstStyle>
            <a:lvl1pPr marL="457200" lvl="0" indent="-228600" algn="l" rtl="0">
              <a:lnSpc>
                <a:spcPct val="90000"/>
              </a:lnSpc>
              <a:spcBef>
                <a:spcPts val="800"/>
              </a:spcBef>
              <a:spcAft>
                <a:spcPts val="0"/>
              </a:spcAft>
              <a:buClr>
                <a:srgbClr val="000000"/>
              </a:buClr>
              <a:buSzPts val="1400"/>
              <a:buNone/>
              <a:defRPr/>
            </a:lvl1pPr>
            <a:lvl2pPr marL="914400" lvl="1" indent="-228600" algn="l" rtl="0">
              <a:lnSpc>
                <a:spcPct val="90000"/>
              </a:lnSpc>
              <a:spcBef>
                <a:spcPts val="800"/>
              </a:spcBef>
              <a:spcAft>
                <a:spcPts val="0"/>
              </a:spcAft>
              <a:buClr>
                <a:srgbClr val="000000"/>
              </a:buClr>
              <a:buSzPts val="1400"/>
              <a:buNone/>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800"/>
              </a:spcBef>
              <a:spcAft>
                <a:spcPts val="0"/>
              </a:spcAft>
              <a:buClr>
                <a:srgbClr val="000000"/>
              </a:buClr>
              <a:buSzPts val="1400"/>
              <a:buNone/>
              <a:defRPr/>
            </a:lvl4pPr>
            <a:lvl5pPr marL="2286000" lvl="4" indent="-228600" algn="l" rtl="0">
              <a:lnSpc>
                <a:spcPct val="90000"/>
              </a:lnSpc>
              <a:spcBef>
                <a:spcPts val="800"/>
              </a:spcBef>
              <a:spcAft>
                <a:spcPts val="0"/>
              </a:spcAft>
              <a:buClr>
                <a:srgbClr val="000000"/>
              </a:buClr>
              <a:buSzPts val="1400"/>
              <a:buNone/>
              <a:defRPr/>
            </a:lvl5pPr>
            <a:lvl6pPr marL="2743200" lvl="5" indent="-228600" algn="l" rtl="0">
              <a:lnSpc>
                <a:spcPct val="90000"/>
              </a:lnSpc>
              <a:spcBef>
                <a:spcPts val="800"/>
              </a:spcBef>
              <a:spcAft>
                <a:spcPts val="0"/>
              </a:spcAft>
              <a:buClr>
                <a:srgbClr val="000000"/>
              </a:buClr>
              <a:buSzPts val="1400"/>
              <a:buNone/>
              <a:defRPr/>
            </a:lvl6pPr>
            <a:lvl7pPr marL="3200400" lvl="6" indent="-228600" algn="l" rtl="0">
              <a:lnSpc>
                <a:spcPct val="90000"/>
              </a:lnSpc>
              <a:spcBef>
                <a:spcPts val="800"/>
              </a:spcBef>
              <a:spcAft>
                <a:spcPts val="0"/>
              </a:spcAft>
              <a:buClr>
                <a:srgbClr val="000000"/>
              </a:buClr>
              <a:buSzPts val="1400"/>
              <a:buNone/>
              <a:defRPr/>
            </a:lvl7pPr>
            <a:lvl8pPr marL="3657600" lvl="7" indent="-228600" algn="l" rtl="0">
              <a:lnSpc>
                <a:spcPct val="90000"/>
              </a:lnSpc>
              <a:spcBef>
                <a:spcPts val="800"/>
              </a:spcBef>
              <a:spcAft>
                <a:spcPts val="0"/>
              </a:spcAft>
              <a:buClr>
                <a:srgbClr val="000000"/>
              </a:buClr>
              <a:buSzPts val="1400"/>
              <a:buNone/>
              <a:defRPr/>
            </a:lvl8pPr>
            <a:lvl9pPr marL="4114800" lvl="8" indent="-228600" algn="l" rtl="0">
              <a:lnSpc>
                <a:spcPct val="90000"/>
              </a:lnSpc>
              <a:spcBef>
                <a:spcPts val="800"/>
              </a:spcBef>
              <a:spcAft>
                <a:spcPts val="0"/>
              </a:spcAft>
              <a:buClr>
                <a:srgbClr val="000000"/>
              </a:buClr>
              <a:buSzPts val="1400"/>
              <a:buNone/>
              <a:defRPr/>
            </a:lvl9pPr>
          </a:lstStyle>
          <a:p>
            <a:endParaRPr/>
          </a:p>
        </p:txBody>
      </p:sp>
      <p:sp>
        <p:nvSpPr>
          <p:cNvPr id="172" name="Google Shape;172;p35"/>
          <p:cNvSpPr txBox="1">
            <a:spLocks noGrp="1"/>
          </p:cNvSpPr>
          <p:nvPr>
            <p:ph type="sldNum" idx="12"/>
          </p:nvPr>
        </p:nvSpPr>
        <p:spPr>
          <a:xfrm>
            <a:off x="8321382" y="4803219"/>
            <a:ext cx="194100" cy="2019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3"/>
        <p:cNvGrpSpPr/>
        <p:nvPr/>
      </p:nvGrpSpPr>
      <p:grpSpPr>
        <a:xfrm>
          <a:off x="0" y="0"/>
          <a:ext cx="0" cy="0"/>
          <a:chOff x="0" y="0"/>
          <a:chExt cx="0" cy="0"/>
        </a:xfrm>
      </p:grpSpPr>
      <p:sp>
        <p:nvSpPr>
          <p:cNvPr id="174" name="Google Shape;174;p36"/>
          <p:cNvSpPr txBox="1">
            <a:spLocks noGrp="1"/>
          </p:cNvSpPr>
          <p:nvPr>
            <p:ph type="sldNum" idx="12"/>
          </p:nvPr>
        </p:nvSpPr>
        <p:spPr>
          <a:xfrm>
            <a:off x="8321382" y="4803219"/>
            <a:ext cx="194100" cy="2019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5"/>
        <p:cNvGrpSpPr/>
        <p:nvPr/>
      </p:nvGrpSpPr>
      <p:grpSpPr>
        <a:xfrm>
          <a:off x="0" y="0"/>
          <a:ext cx="0" cy="0"/>
          <a:chOff x="0" y="0"/>
          <a:chExt cx="0" cy="0"/>
        </a:xfrm>
      </p:grpSpPr>
      <p:sp>
        <p:nvSpPr>
          <p:cNvPr id="176" name="Google Shape;176;p37"/>
          <p:cNvSpPr txBox="1">
            <a:spLocks noGrp="1"/>
          </p:cNvSpPr>
          <p:nvPr>
            <p:ph type="title"/>
          </p:nvPr>
        </p:nvSpPr>
        <p:spPr>
          <a:xfrm>
            <a:off x="629840" y="342900"/>
            <a:ext cx="2949300" cy="1200000"/>
          </a:xfrm>
          <a:prstGeom prst="rect">
            <a:avLst/>
          </a:prstGeom>
          <a:noFill/>
          <a:ln>
            <a:noFill/>
          </a:ln>
        </p:spPr>
        <p:txBody>
          <a:bodyPr spcFirstLastPara="1" wrap="square" lIns="34275" tIns="34275" rIns="34275" bIns="34275" anchor="b" anchorCtr="0">
            <a:noAutofit/>
          </a:bodyPr>
          <a:lstStyle>
            <a:lvl1pPr lvl="0" algn="l" rtl="0">
              <a:lnSpc>
                <a:spcPct val="90000"/>
              </a:lnSpc>
              <a:spcBef>
                <a:spcPts val="0"/>
              </a:spcBef>
              <a:spcAft>
                <a:spcPts val="0"/>
              </a:spcAft>
              <a:buClr>
                <a:srgbClr val="000000"/>
              </a:buClr>
              <a:buSzPts val="2400"/>
              <a:buFont typeface="Calibri"/>
              <a:buNone/>
              <a:defRPr sz="2400"/>
            </a:lvl1pPr>
            <a:lvl2pPr lvl="1" algn="l" rtl="0">
              <a:lnSpc>
                <a:spcPct val="90000"/>
              </a:lnSpc>
              <a:spcBef>
                <a:spcPts val="0"/>
              </a:spcBef>
              <a:spcAft>
                <a:spcPts val="0"/>
              </a:spcAft>
              <a:buClr>
                <a:srgbClr val="000000"/>
              </a:buClr>
              <a:buSzPts val="1400"/>
              <a:buNone/>
              <a:defRPr/>
            </a:lvl2pPr>
            <a:lvl3pPr lvl="2" algn="l" rtl="0">
              <a:lnSpc>
                <a:spcPct val="90000"/>
              </a:lnSpc>
              <a:spcBef>
                <a:spcPts val="0"/>
              </a:spcBef>
              <a:spcAft>
                <a:spcPts val="0"/>
              </a:spcAft>
              <a:buClr>
                <a:srgbClr val="000000"/>
              </a:buClr>
              <a:buSzPts val="1400"/>
              <a:buNone/>
              <a:defRPr/>
            </a:lvl3pPr>
            <a:lvl4pPr lvl="3" algn="l" rtl="0">
              <a:lnSpc>
                <a:spcPct val="90000"/>
              </a:lnSpc>
              <a:spcBef>
                <a:spcPts val="0"/>
              </a:spcBef>
              <a:spcAft>
                <a:spcPts val="0"/>
              </a:spcAft>
              <a:buClr>
                <a:srgbClr val="000000"/>
              </a:buClr>
              <a:buSzPts val="1400"/>
              <a:buNone/>
              <a:defRPr/>
            </a:lvl4pPr>
            <a:lvl5pPr lvl="4" algn="l" rtl="0">
              <a:lnSpc>
                <a:spcPct val="90000"/>
              </a:lnSpc>
              <a:spcBef>
                <a:spcPts val="0"/>
              </a:spcBef>
              <a:spcAft>
                <a:spcPts val="0"/>
              </a:spcAft>
              <a:buClr>
                <a:srgbClr val="000000"/>
              </a:buClr>
              <a:buSzPts val="1400"/>
              <a:buNone/>
              <a:defRPr/>
            </a:lvl5pPr>
            <a:lvl6pPr lvl="5" algn="l" rtl="0">
              <a:lnSpc>
                <a:spcPct val="90000"/>
              </a:lnSpc>
              <a:spcBef>
                <a:spcPts val="0"/>
              </a:spcBef>
              <a:spcAft>
                <a:spcPts val="0"/>
              </a:spcAft>
              <a:buClr>
                <a:srgbClr val="000000"/>
              </a:buClr>
              <a:buSzPts val="1400"/>
              <a:buNone/>
              <a:defRPr/>
            </a:lvl6pPr>
            <a:lvl7pPr lvl="6" algn="l" rtl="0">
              <a:lnSpc>
                <a:spcPct val="90000"/>
              </a:lnSpc>
              <a:spcBef>
                <a:spcPts val="0"/>
              </a:spcBef>
              <a:spcAft>
                <a:spcPts val="0"/>
              </a:spcAft>
              <a:buClr>
                <a:srgbClr val="000000"/>
              </a:buClr>
              <a:buSzPts val="1400"/>
              <a:buNone/>
              <a:defRPr/>
            </a:lvl7pPr>
            <a:lvl8pPr lvl="7" algn="l" rtl="0">
              <a:lnSpc>
                <a:spcPct val="90000"/>
              </a:lnSpc>
              <a:spcBef>
                <a:spcPts val="0"/>
              </a:spcBef>
              <a:spcAft>
                <a:spcPts val="0"/>
              </a:spcAft>
              <a:buClr>
                <a:srgbClr val="000000"/>
              </a:buClr>
              <a:buSzPts val="1400"/>
              <a:buNone/>
              <a:defRPr/>
            </a:lvl8pPr>
            <a:lvl9pPr lvl="8" algn="l" rtl="0">
              <a:lnSpc>
                <a:spcPct val="90000"/>
              </a:lnSpc>
              <a:spcBef>
                <a:spcPts val="0"/>
              </a:spcBef>
              <a:spcAft>
                <a:spcPts val="0"/>
              </a:spcAft>
              <a:buClr>
                <a:srgbClr val="000000"/>
              </a:buClr>
              <a:buSzPts val="1400"/>
              <a:buNone/>
              <a:defRPr/>
            </a:lvl9pPr>
          </a:lstStyle>
          <a:p>
            <a:endParaRPr/>
          </a:p>
        </p:txBody>
      </p:sp>
      <p:sp>
        <p:nvSpPr>
          <p:cNvPr id="177" name="Google Shape;177;p37"/>
          <p:cNvSpPr txBox="1">
            <a:spLocks noGrp="1"/>
          </p:cNvSpPr>
          <p:nvPr>
            <p:ph type="body" idx="1"/>
          </p:nvPr>
        </p:nvSpPr>
        <p:spPr>
          <a:xfrm>
            <a:off x="3887390" y="740569"/>
            <a:ext cx="4629300" cy="3655200"/>
          </a:xfrm>
          <a:prstGeom prst="rect">
            <a:avLst/>
          </a:prstGeom>
          <a:noFill/>
          <a:ln>
            <a:noFill/>
          </a:ln>
        </p:spPr>
        <p:txBody>
          <a:bodyPr spcFirstLastPara="1" wrap="square" lIns="34275" tIns="34275" rIns="34275" bIns="34275" anchor="t" anchorCtr="0">
            <a:noAutofit/>
          </a:bodyPr>
          <a:lstStyle>
            <a:lvl1pPr marL="457200" lvl="0" indent="-228600" algn="l" rtl="0">
              <a:lnSpc>
                <a:spcPct val="90000"/>
              </a:lnSpc>
              <a:spcBef>
                <a:spcPts val="800"/>
              </a:spcBef>
              <a:spcAft>
                <a:spcPts val="0"/>
              </a:spcAft>
              <a:buClr>
                <a:srgbClr val="000000"/>
              </a:buClr>
              <a:buSzPts val="2400"/>
              <a:buNone/>
              <a:defRPr sz="2400"/>
            </a:lvl1pPr>
            <a:lvl2pPr marL="914400" lvl="1" indent="-228600" algn="l" rtl="0">
              <a:lnSpc>
                <a:spcPct val="90000"/>
              </a:lnSpc>
              <a:spcBef>
                <a:spcPts val="800"/>
              </a:spcBef>
              <a:spcAft>
                <a:spcPts val="0"/>
              </a:spcAft>
              <a:buClr>
                <a:srgbClr val="000000"/>
              </a:buClr>
              <a:buSzPts val="2400"/>
              <a:buNone/>
              <a:defRPr sz="2400"/>
            </a:lvl2pPr>
            <a:lvl3pPr marL="1371600" lvl="2" indent="-228600" algn="l" rtl="0">
              <a:lnSpc>
                <a:spcPct val="90000"/>
              </a:lnSpc>
              <a:spcBef>
                <a:spcPts val="800"/>
              </a:spcBef>
              <a:spcAft>
                <a:spcPts val="0"/>
              </a:spcAft>
              <a:buClr>
                <a:srgbClr val="000000"/>
              </a:buClr>
              <a:buSzPts val="2400"/>
              <a:buNone/>
              <a:defRPr sz="2400"/>
            </a:lvl3pPr>
            <a:lvl4pPr marL="1828800" lvl="3" indent="-228600" algn="l" rtl="0">
              <a:lnSpc>
                <a:spcPct val="90000"/>
              </a:lnSpc>
              <a:spcBef>
                <a:spcPts val="800"/>
              </a:spcBef>
              <a:spcAft>
                <a:spcPts val="0"/>
              </a:spcAft>
              <a:buClr>
                <a:srgbClr val="000000"/>
              </a:buClr>
              <a:buSzPts val="2400"/>
              <a:buNone/>
              <a:defRPr sz="2400"/>
            </a:lvl4pPr>
            <a:lvl5pPr marL="2286000" lvl="4" indent="-228600" algn="l" rtl="0">
              <a:lnSpc>
                <a:spcPct val="90000"/>
              </a:lnSpc>
              <a:spcBef>
                <a:spcPts val="800"/>
              </a:spcBef>
              <a:spcAft>
                <a:spcPts val="0"/>
              </a:spcAft>
              <a:buClr>
                <a:srgbClr val="000000"/>
              </a:buClr>
              <a:buSzPts val="2400"/>
              <a:buNone/>
              <a:defRPr sz="2400"/>
            </a:lvl5pPr>
            <a:lvl6pPr marL="2743200" lvl="5" indent="-228600" algn="l" rtl="0">
              <a:lnSpc>
                <a:spcPct val="90000"/>
              </a:lnSpc>
              <a:spcBef>
                <a:spcPts val="800"/>
              </a:spcBef>
              <a:spcAft>
                <a:spcPts val="0"/>
              </a:spcAft>
              <a:buClr>
                <a:srgbClr val="000000"/>
              </a:buClr>
              <a:buSzPts val="1400"/>
              <a:buNone/>
              <a:defRPr/>
            </a:lvl6pPr>
            <a:lvl7pPr marL="3200400" lvl="6" indent="-228600" algn="l" rtl="0">
              <a:lnSpc>
                <a:spcPct val="90000"/>
              </a:lnSpc>
              <a:spcBef>
                <a:spcPts val="800"/>
              </a:spcBef>
              <a:spcAft>
                <a:spcPts val="0"/>
              </a:spcAft>
              <a:buClr>
                <a:srgbClr val="000000"/>
              </a:buClr>
              <a:buSzPts val="1400"/>
              <a:buNone/>
              <a:defRPr/>
            </a:lvl7pPr>
            <a:lvl8pPr marL="3657600" lvl="7" indent="-228600" algn="l" rtl="0">
              <a:lnSpc>
                <a:spcPct val="90000"/>
              </a:lnSpc>
              <a:spcBef>
                <a:spcPts val="800"/>
              </a:spcBef>
              <a:spcAft>
                <a:spcPts val="0"/>
              </a:spcAft>
              <a:buClr>
                <a:srgbClr val="000000"/>
              </a:buClr>
              <a:buSzPts val="1400"/>
              <a:buNone/>
              <a:defRPr/>
            </a:lvl8pPr>
            <a:lvl9pPr marL="4114800" lvl="8" indent="-228600" algn="l" rtl="0">
              <a:lnSpc>
                <a:spcPct val="90000"/>
              </a:lnSpc>
              <a:spcBef>
                <a:spcPts val="800"/>
              </a:spcBef>
              <a:spcAft>
                <a:spcPts val="0"/>
              </a:spcAft>
              <a:buClr>
                <a:srgbClr val="000000"/>
              </a:buClr>
              <a:buSzPts val="1400"/>
              <a:buNone/>
              <a:defRPr/>
            </a:lvl9pPr>
          </a:lstStyle>
          <a:p>
            <a:endParaRPr/>
          </a:p>
        </p:txBody>
      </p:sp>
      <p:sp>
        <p:nvSpPr>
          <p:cNvPr id="178" name="Google Shape;178;p37"/>
          <p:cNvSpPr txBox="1">
            <a:spLocks noGrp="1"/>
          </p:cNvSpPr>
          <p:nvPr>
            <p:ph type="body" idx="2"/>
          </p:nvPr>
        </p:nvSpPr>
        <p:spPr>
          <a:xfrm>
            <a:off x="629840" y="1543050"/>
            <a:ext cx="2949300" cy="2858700"/>
          </a:xfrm>
          <a:prstGeom prst="rect">
            <a:avLst/>
          </a:prstGeom>
          <a:noFill/>
          <a:ln>
            <a:noFill/>
          </a:ln>
        </p:spPr>
        <p:txBody>
          <a:bodyPr spcFirstLastPara="1" wrap="square" lIns="34275" tIns="34275" rIns="34275" bIns="34275" anchor="t" anchorCtr="0">
            <a:noAutofit/>
          </a:bodyPr>
          <a:lstStyle>
            <a:lvl1pPr marL="457200" lvl="0" indent="-228600" algn="l" rtl="0">
              <a:lnSpc>
                <a:spcPct val="90000"/>
              </a:lnSpc>
              <a:spcBef>
                <a:spcPts val="800"/>
              </a:spcBef>
              <a:spcAft>
                <a:spcPts val="0"/>
              </a:spcAft>
              <a:buClr>
                <a:srgbClr val="000000"/>
              </a:buClr>
              <a:buSzPts val="1400"/>
              <a:buNone/>
              <a:defRPr/>
            </a:lvl1pPr>
            <a:lvl2pPr marL="914400" lvl="1" indent="-228600" algn="l" rtl="0">
              <a:lnSpc>
                <a:spcPct val="90000"/>
              </a:lnSpc>
              <a:spcBef>
                <a:spcPts val="800"/>
              </a:spcBef>
              <a:spcAft>
                <a:spcPts val="0"/>
              </a:spcAft>
              <a:buClr>
                <a:srgbClr val="000000"/>
              </a:buClr>
              <a:buSzPts val="1400"/>
              <a:buNone/>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800"/>
              </a:spcBef>
              <a:spcAft>
                <a:spcPts val="0"/>
              </a:spcAft>
              <a:buClr>
                <a:srgbClr val="000000"/>
              </a:buClr>
              <a:buSzPts val="1400"/>
              <a:buNone/>
              <a:defRPr/>
            </a:lvl4pPr>
            <a:lvl5pPr marL="2286000" lvl="4" indent="-228600" algn="l" rtl="0">
              <a:lnSpc>
                <a:spcPct val="90000"/>
              </a:lnSpc>
              <a:spcBef>
                <a:spcPts val="800"/>
              </a:spcBef>
              <a:spcAft>
                <a:spcPts val="0"/>
              </a:spcAft>
              <a:buClr>
                <a:srgbClr val="000000"/>
              </a:buClr>
              <a:buSzPts val="1400"/>
              <a:buNone/>
              <a:defRPr/>
            </a:lvl5pPr>
            <a:lvl6pPr marL="2743200" lvl="5" indent="-228600" algn="l" rtl="0">
              <a:lnSpc>
                <a:spcPct val="90000"/>
              </a:lnSpc>
              <a:spcBef>
                <a:spcPts val="800"/>
              </a:spcBef>
              <a:spcAft>
                <a:spcPts val="0"/>
              </a:spcAft>
              <a:buClr>
                <a:srgbClr val="000000"/>
              </a:buClr>
              <a:buSzPts val="1400"/>
              <a:buNone/>
              <a:defRPr/>
            </a:lvl6pPr>
            <a:lvl7pPr marL="3200400" lvl="6" indent="-228600" algn="l" rtl="0">
              <a:lnSpc>
                <a:spcPct val="90000"/>
              </a:lnSpc>
              <a:spcBef>
                <a:spcPts val="800"/>
              </a:spcBef>
              <a:spcAft>
                <a:spcPts val="0"/>
              </a:spcAft>
              <a:buClr>
                <a:srgbClr val="000000"/>
              </a:buClr>
              <a:buSzPts val="1400"/>
              <a:buNone/>
              <a:defRPr/>
            </a:lvl7pPr>
            <a:lvl8pPr marL="3657600" lvl="7" indent="-228600" algn="l" rtl="0">
              <a:lnSpc>
                <a:spcPct val="90000"/>
              </a:lnSpc>
              <a:spcBef>
                <a:spcPts val="800"/>
              </a:spcBef>
              <a:spcAft>
                <a:spcPts val="0"/>
              </a:spcAft>
              <a:buClr>
                <a:srgbClr val="000000"/>
              </a:buClr>
              <a:buSzPts val="1400"/>
              <a:buNone/>
              <a:defRPr/>
            </a:lvl8pPr>
            <a:lvl9pPr marL="4114800" lvl="8" indent="-228600" algn="l" rtl="0">
              <a:lnSpc>
                <a:spcPct val="90000"/>
              </a:lnSpc>
              <a:spcBef>
                <a:spcPts val="800"/>
              </a:spcBef>
              <a:spcAft>
                <a:spcPts val="0"/>
              </a:spcAft>
              <a:buClr>
                <a:srgbClr val="000000"/>
              </a:buClr>
              <a:buSzPts val="1400"/>
              <a:buNone/>
              <a:defRPr/>
            </a:lvl9pPr>
          </a:lstStyle>
          <a:p>
            <a:endParaRPr/>
          </a:p>
        </p:txBody>
      </p:sp>
      <p:sp>
        <p:nvSpPr>
          <p:cNvPr id="179" name="Google Shape;179;p37"/>
          <p:cNvSpPr txBox="1">
            <a:spLocks noGrp="1"/>
          </p:cNvSpPr>
          <p:nvPr>
            <p:ph type="sldNum" idx="12"/>
          </p:nvPr>
        </p:nvSpPr>
        <p:spPr>
          <a:xfrm>
            <a:off x="8321382" y="4803219"/>
            <a:ext cx="194100" cy="2019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8"/>
          <p:cNvSpPr txBox="1">
            <a:spLocks noGrp="1"/>
          </p:cNvSpPr>
          <p:nvPr>
            <p:ph type="title"/>
          </p:nvPr>
        </p:nvSpPr>
        <p:spPr>
          <a:xfrm>
            <a:off x="629840" y="342900"/>
            <a:ext cx="2949300" cy="1200000"/>
          </a:xfrm>
          <a:prstGeom prst="rect">
            <a:avLst/>
          </a:prstGeom>
          <a:noFill/>
          <a:ln>
            <a:noFill/>
          </a:ln>
        </p:spPr>
        <p:txBody>
          <a:bodyPr spcFirstLastPara="1" wrap="square" lIns="34275" tIns="34275" rIns="34275" bIns="34275" anchor="b" anchorCtr="0">
            <a:noAutofit/>
          </a:bodyPr>
          <a:lstStyle>
            <a:lvl1pPr lvl="0" algn="l" rtl="0">
              <a:lnSpc>
                <a:spcPct val="90000"/>
              </a:lnSpc>
              <a:spcBef>
                <a:spcPts val="0"/>
              </a:spcBef>
              <a:spcAft>
                <a:spcPts val="0"/>
              </a:spcAft>
              <a:buClr>
                <a:srgbClr val="000000"/>
              </a:buClr>
              <a:buSzPts val="2400"/>
              <a:buFont typeface="Calibri"/>
              <a:buNone/>
              <a:defRPr sz="2400"/>
            </a:lvl1pPr>
            <a:lvl2pPr lvl="1" algn="l" rtl="0">
              <a:lnSpc>
                <a:spcPct val="90000"/>
              </a:lnSpc>
              <a:spcBef>
                <a:spcPts val="0"/>
              </a:spcBef>
              <a:spcAft>
                <a:spcPts val="0"/>
              </a:spcAft>
              <a:buClr>
                <a:srgbClr val="000000"/>
              </a:buClr>
              <a:buSzPts val="1400"/>
              <a:buNone/>
              <a:defRPr/>
            </a:lvl2pPr>
            <a:lvl3pPr lvl="2" algn="l" rtl="0">
              <a:lnSpc>
                <a:spcPct val="90000"/>
              </a:lnSpc>
              <a:spcBef>
                <a:spcPts val="0"/>
              </a:spcBef>
              <a:spcAft>
                <a:spcPts val="0"/>
              </a:spcAft>
              <a:buClr>
                <a:srgbClr val="000000"/>
              </a:buClr>
              <a:buSzPts val="1400"/>
              <a:buNone/>
              <a:defRPr/>
            </a:lvl3pPr>
            <a:lvl4pPr lvl="3" algn="l" rtl="0">
              <a:lnSpc>
                <a:spcPct val="90000"/>
              </a:lnSpc>
              <a:spcBef>
                <a:spcPts val="0"/>
              </a:spcBef>
              <a:spcAft>
                <a:spcPts val="0"/>
              </a:spcAft>
              <a:buClr>
                <a:srgbClr val="000000"/>
              </a:buClr>
              <a:buSzPts val="1400"/>
              <a:buNone/>
              <a:defRPr/>
            </a:lvl4pPr>
            <a:lvl5pPr lvl="4" algn="l" rtl="0">
              <a:lnSpc>
                <a:spcPct val="90000"/>
              </a:lnSpc>
              <a:spcBef>
                <a:spcPts val="0"/>
              </a:spcBef>
              <a:spcAft>
                <a:spcPts val="0"/>
              </a:spcAft>
              <a:buClr>
                <a:srgbClr val="000000"/>
              </a:buClr>
              <a:buSzPts val="1400"/>
              <a:buNone/>
              <a:defRPr/>
            </a:lvl5pPr>
            <a:lvl6pPr lvl="5" algn="l" rtl="0">
              <a:lnSpc>
                <a:spcPct val="90000"/>
              </a:lnSpc>
              <a:spcBef>
                <a:spcPts val="0"/>
              </a:spcBef>
              <a:spcAft>
                <a:spcPts val="0"/>
              </a:spcAft>
              <a:buClr>
                <a:srgbClr val="000000"/>
              </a:buClr>
              <a:buSzPts val="1400"/>
              <a:buNone/>
              <a:defRPr/>
            </a:lvl6pPr>
            <a:lvl7pPr lvl="6" algn="l" rtl="0">
              <a:lnSpc>
                <a:spcPct val="90000"/>
              </a:lnSpc>
              <a:spcBef>
                <a:spcPts val="0"/>
              </a:spcBef>
              <a:spcAft>
                <a:spcPts val="0"/>
              </a:spcAft>
              <a:buClr>
                <a:srgbClr val="000000"/>
              </a:buClr>
              <a:buSzPts val="1400"/>
              <a:buNone/>
              <a:defRPr/>
            </a:lvl7pPr>
            <a:lvl8pPr lvl="7" algn="l" rtl="0">
              <a:lnSpc>
                <a:spcPct val="90000"/>
              </a:lnSpc>
              <a:spcBef>
                <a:spcPts val="0"/>
              </a:spcBef>
              <a:spcAft>
                <a:spcPts val="0"/>
              </a:spcAft>
              <a:buClr>
                <a:srgbClr val="000000"/>
              </a:buClr>
              <a:buSzPts val="1400"/>
              <a:buNone/>
              <a:defRPr/>
            </a:lvl8pPr>
            <a:lvl9pPr lvl="8" algn="l" rtl="0">
              <a:lnSpc>
                <a:spcPct val="90000"/>
              </a:lnSpc>
              <a:spcBef>
                <a:spcPts val="0"/>
              </a:spcBef>
              <a:spcAft>
                <a:spcPts val="0"/>
              </a:spcAft>
              <a:buClr>
                <a:srgbClr val="000000"/>
              </a:buClr>
              <a:buSzPts val="1400"/>
              <a:buNone/>
              <a:defRPr/>
            </a:lvl9pPr>
          </a:lstStyle>
          <a:p>
            <a:endParaRPr/>
          </a:p>
        </p:txBody>
      </p:sp>
      <p:sp>
        <p:nvSpPr>
          <p:cNvPr id="182" name="Google Shape;182;p38"/>
          <p:cNvSpPr>
            <a:spLocks noGrp="1"/>
          </p:cNvSpPr>
          <p:nvPr>
            <p:ph type="pic" idx="2"/>
          </p:nvPr>
        </p:nvSpPr>
        <p:spPr>
          <a:xfrm>
            <a:off x="3887390"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1pPr>
            <a:lvl2pPr marR="0" lvl="1"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2pPr>
            <a:lvl3pPr marR="0" lvl="2"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3pPr>
            <a:lvl4pPr marR="0" lvl="3"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4pPr>
            <a:lvl5pPr marR="0" lvl="4"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5pPr>
            <a:lvl6pPr marR="0" lvl="5"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6pPr>
            <a:lvl7pPr marR="0" lvl="6"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7pPr>
            <a:lvl8pPr marR="0" lvl="7"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8pPr>
            <a:lvl9pPr marR="0" lvl="8"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9pPr>
          </a:lstStyle>
          <a:p>
            <a:endParaRPr/>
          </a:p>
        </p:txBody>
      </p:sp>
      <p:sp>
        <p:nvSpPr>
          <p:cNvPr id="183" name="Google Shape;183;p38"/>
          <p:cNvSpPr txBox="1">
            <a:spLocks noGrp="1"/>
          </p:cNvSpPr>
          <p:nvPr>
            <p:ph type="body" idx="1"/>
          </p:nvPr>
        </p:nvSpPr>
        <p:spPr>
          <a:xfrm>
            <a:off x="629840" y="1543050"/>
            <a:ext cx="2949300" cy="2858700"/>
          </a:xfrm>
          <a:prstGeom prst="rect">
            <a:avLst/>
          </a:prstGeom>
          <a:noFill/>
          <a:ln>
            <a:noFill/>
          </a:ln>
        </p:spPr>
        <p:txBody>
          <a:bodyPr spcFirstLastPara="1" wrap="square" lIns="34275" tIns="34275" rIns="34275" bIns="34275" anchor="t" anchorCtr="0">
            <a:noAutofit/>
          </a:bodyPr>
          <a:lstStyle>
            <a:lvl1pPr marL="457200" lvl="0" indent="-228600" algn="l" rtl="0">
              <a:lnSpc>
                <a:spcPct val="90000"/>
              </a:lnSpc>
              <a:spcBef>
                <a:spcPts val="800"/>
              </a:spcBef>
              <a:spcAft>
                <a:spcPts val="0"/>
              </a:spcAft>
              <a:buClr>
                <a:srgbClr val="000000"/>
              </a:buClr>
              <a:buSzPts val="1200"/>
              <a:buFont typeface="Calibri"/>
              <a:buNone/>
              <a:defRPr sz="1200"/>
            </a:lvl1pPr>
            <a:lvl2pPr marL="914400" lvl="1" indent="-228600" algn="l" rtl="0">
              <a:lnSpc>
                <a:spcPct val="90000"/>
              </a:lnSpc>
              <a:spcBef>
                <a:spcPts val="800"/>
              </a:spcBef>
              <a:spcAft>
                <a:spcPts val="0"/>
              </a:spcAft>
              <a:buClr>
                <a:srgbClr val="000000"/>
              </a:buClr>
              <a:buSzPts val="1200"/>
              <a:buFont typeface="Calibri"/>
              <a:buNone/>
              <a:defRPr sz="1200"/>
            </a:lvl2pPr>
            <a:lvl3pPr marL="1371600" lvl="2" indent="-228600" algn="l" rtl="0">
              <a:lnSpc>
                <a:spcPct val="90000"/>
              </a:lnSpc>
              <a:spcBef>
                <a:spcPts val="800"/>
              </a:spcBef>
              <a:spcAft>
                <a:spcPts val="0"/>
              </a:spcAft>
              <a:buClr>
                <a:srgbClr val="000000"/>
              </a:buClr>
              <a:buSzPts val="1200"/>
              <a:buFont typeface="Calibri"/>
              <a:buNone/>
              <a:defRPr sz="1200"/>
            </a:lvl3pPr>
            <a:lvl4pPr marL="1828800" lvl="3" indent="-228600" algn="l" rtl="0">
              <a:lnSpc>
                <a:spcPct val="90000"/>
              </a:lnSpc>
              <a:spcBef>
                <a:spcPts val="800"/>
              </a:spcBef>
              <a:spcAft>
                <a:spcPts val="0"/>
              </a:spcAft>
              <a:buClr>
                <a:srgbClr val="000000"/>
              </a:buClr>
              <a:buSzPts val="1200"/>
              <a:buFont typeface="Calibri"/>
              <a:buNone/>
              <a:defRPr sz="1200"/>
            </a:lvl4pPr>
            <a:lvl5pPr marL="2286000" lvl="4" indent="-228600" algn="l" rtl="0">
              <a:lnSpc>
                <a:spcPct val="90000"/>
              </a:lnSpc>
              <a:spcBef>
                <a:spcPts val="800"/>
              </a:spcBef>
              <a:spcAft>
                <a:spcPts val="0"/>
              </a:spcAft>
              <a:buClr>
                <a:srgbClr val="000000"/>
              </a:buClr>
              <a:buSzPts val="1200"/>
              <a:buFont typeface="Calibri"/>
              <a:buNone/>
              <a:defRPr sz="1200"/>
            </a:lvl5pPr>
            <a:lvl6pPr marL="2743200" lvl="5" indent="-228600" algn="l" rtl="0">
              <a:lnSpc>
                <a:spcPct val="90000"/>
              </a:lnSpc>
              <a:spcBef>
                <a:spcPts val="800"/>
              </a:spcBef>
              <a:spcAft>
                <a:spcPts val="0"/>
              </a:spcAft>
              <a:buClr>
                <a:srgbClr val="000000"/>
              </a:buClr>
              <a:buSzPts val="1400"/>
              <a:buNone/>
              <a:defRPr/>
            </a:lvl6pPr>
            <a:lvl7pPr marL="3200400" lvl="6" indent="-228600" algn="l" rtl="0">
              <a:lnSpc>
                <a:spcPct val="90000"/>
              </a:lnSpc>
              <a:spcBef>
                <a:spcPts val="800"/>
              </a:spcBef>
              <a:spcAft>
                <a:spcPts val="0"/>
              </a:spcAft>
              <a:buClr>
                <a:srgbClr val="000000"/>
              </a:buClr>
              <a:buSzPts val="1400"/>
              <a:buNone/>
              <a:defRPr/>
            </a:lvl7pPr>
            <a:lvl8pPr marL="3657600" lvl="7" indent="-228600" algn="l" rtl="0">
              <a:lnSpc>
                <a:spcPct val="90000"/>
              </a:lnSpc>
              <a:spcBef>
                <a:spcPts val="800"/>
              </a:spcBef>
              <a:spcAft>
                <a:spcPts val="0"/>
              </a:spcAft>
              <a:buClr>
                <a:srgbClr val="000000"/>
              </a:buClr>
              <a:buSzPts val="1400"/>
              <a:buNone/>
              <a:defRPr/>
            </a:lvl8pPr>
            <a:lvl9pPr marL="4114800" lvl="8" indent="-228600" algn="l" rtl="0">
              <a:lnSpc>
                <a:spcPct val="90000"/>
              </a:lnSpc>
              <a:spcBef>
                <a:spcPts val="800"/>
              </a:spcBef>
              <a:spcAft>
                <a:spcPts val="0"/>
              </a:spcAft>
              <a:buClr>
                <a:srgbClr val="000000"/>
              </a:buClr>
              <a:buSzPts val="1400"/>
              <a:buNone/>
              <a:defRPr/>
            </a:lvl9pPr>
          </a:lstStyle>
          <a:p>
            <a:endParaRPr/>
          </a:p>
        </p:txBody>
      </p:sp>
      <p:sp>
        <p:nvSpPr>
          <p:cNvPr id="184" name="Google Shape;184;p38"/>
          <p:cNvSpPr txBox="1">
            <a:spLocks noGrp="1"/>
          </p:cNvSpPr>
          <p:nvPr>
            <p:ph type="sldNum" idx="12"/>
          </p:nvPr>
        </p:nvSpPr>
        <p:spPr>
          <a:xfrm>
            <a:off x="8321382" y="4803219"/>
            <a:ext cx="194100" cy="2019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85"/>
        <p:cNvGrpSpPr/>
        <p:nvPr/>
      </p:nvGrpSpPr>
      <p:grpSpPr>
        <a:xfrm>
          <a:off x="0" y="0"/>
          <a:ext cx="0" cy="0"/>
          <a:chOff x="0" y="0"/>
          <a:chExt cx="0" cy="0"/>
        </a:xfrm>
      </p:grpSpPr>
      <p:sp>
        <p:nvSpPr>
          <p:cNvPr id="186" name="Google Shape;186;p39"/>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ctr" anchorCtr="0">
            <a:noAutofit/>
          </a:bodyPr>
          <a:lstStyle>
            <a:lvl1pPr lvl="0" algn="l" rtl="0">
              <a:lnSpc>
                <a:spcPct val="90000"/>
              </a:lnSpc>
              <a:spcBef>
                <a:spcPts val="0"/>
              </a:spcBef>
              <a:spcAft>
                <a:spcPts val="0"/>
              </a:spcAft>
              <a:buClr>
                <a:srgbClr val="000000"/>
              </a:buClr>
              <a:buSzPts val="1400"/>
              <a:buNone/>
              <a:defRPr/>
            </a:lvl1pPr>
            <a:lvl2pPr lvl="1" algn="l" rtl="0">
              <a:lnSpc>
                <a:spcPct val="90000"/>
              </a:lnSpc>
              <a:spcBef>
                <a:spcPts val="0"/>
              </a:spcBef>
              <a:spcAft>
                <a:spcPts val="0"/>
              </a:spcAft>
              <a:buClr>
                <a:srgbClr val="000000"/>
              </a:buClr>
              <a:buSzPts val="1400"/>
              <a:buNone/>
              <a:defRPr/>
            </a:lvl2pPr>
            <a:lvl3pPr lvl="2" algn="l" rtl="0">
              <a:lnSpc>
                <a:spcPct val="90000"/>
              </a:lnSpc>
              <a:spcBef>
                <a:spcPts val="0"/>
              </a:spcBef>
              <a:spcAft>
                <a:spcPts val="0"/>
              </a:spcAft>
              <a:buClr>
                <a:srgbClr val="000000"/>
              </a:buClr>
              <a:buSzPts val="1400"/>
              <a:buNone/>
              <a:defRPr/>
            </a:lvl3pPr>
            <a:lvl4pPr lvl="3" algn="l" rtl="0">
              <a:lnSpc>
                <a:spcPct val="90000"/>
              </a:lnSpc>
              <a:spcBef>
                <a:spcPts val="0"/>
              </a:spcBef>
              <a:spcAft>
                <a:spcPts val="0"/>
              </a:spcAft>
              <a:buClr>
                <a:srgbClr val="000000"/>
              </a:buClr>
              <a:buSzPts val="1400"/>
              <a:buNone/>
              <a:defRPr/>
            </a:lvl4pPr>
            <a:lvl5pPr lvl="4" algn="l" rtl="0">
              <a:lnSpc>
                <a:spcPct val="90000"/>
              </a:lnSpc>
              <a:spcBef>
                <a:spcPts val="0"/>
              </a:spcBef>
              <a:spcAft>
                <a:spcPts val="0"/>
              </a:spcAft>
              <a:buClr>
                <a:srgbClr val="000000"/>
              </a:buClr>
              <a:buSzPts val="1400"/>
              <a:buNone/>
              <a:defRPr/>
            </a:lvl5pPr>
            <a:lvl6pPr lvl="5" algn="l" rtl="0">
              <a:lnSpc>
                <a:spcPct val="90000"/>
              </a:lnSpc>
              <a:spcBef>
                <a:spcPts val="0"/>
              </a:spcBef>
              <a:spcAft>
                <a:spcPts val="0"/>
              </a:spcAft>
              <a:buClr>
                <a:srgbClr val="000000"/>
              </a:buClr>
              <a:buSzPts val="1400"/>
              <a:buNone/>
              <a:defRPr/>
            </a:lvl6pPr>
            <a:lvl7pPr lvl="6" algn="l" rtl="0">
              <a:lnSpc>
                <a:spcPct val="90000"/>
              </a:lnSpc>
              <a:spcBef>
                <a:spcPts val="0"/>
              </a:spcBef>
              <a:spcAft>
                <a:spcPts val="0"/>
              </a:spcAft>
              <a:buClr>
                <a:srgbClr val="000000"/>
              </a:buClr>
              <a:buSzPts val="1400"/>
              <a:buNone/>
              <a:defRPr/>
            </a:lvl7pPr>
            <a:lvl8pPr lvl="7" algn="l" rtl="0">
              <a:lnSpc>
                <a:spcPct val="90000"/>
              </a:lnSpc>
              <a:spcBef>
                <a:spcPts val="0"/>
              </a:spcBef>
              <a:spcAft>
                <a:spcPts val="0"/>
              </a:spcAft>
              <a:buClr>
                <a:srgbClr val="000000"/>
              </a:buClr>
              <a:buSzPts val="1400"/>
              <a:buNone/>
              <a:defRPr/>
            </a:lvl8pPr>
            <a:lvl9pPr lvl="8" algn="l" rtl="0">
              <a:lnSpc>
                <a:spcPct val="90000"/>
              </a:lnSpc>
              <a:spcBef>
                <a:spcPts val="0"/>
              </a:spcBef>
              <a:spcAft>
                <a:spcPts val="0"/>
              </a:spcAft>
              <a:buClr>
                <a:srgbClr val="000000"/>
              </a:buClr>
              <a:buSzPts val="1400"/>
              <a:buNone/>
              <a:defRPr/>
            </a:lvl9pPr>
          </a:lstStyle>
          <a:p>
            <a:endParaRPr/>
          </a:p>
        </p:txBody>
      </p:sp>
      <p:sp>
        <p:nvSpPr>
          <p:cNvPr id="187" name="Google Shape;187;p39"/>
          <p:cNvSpPr txBox="1">
            <a:spLocks noGrp="1"/>
          </p:cNvSpPr>
          <p:nvPr>
            <p:ph type="body" idx="1"/>
          </p:nvPr>
        </p:nvSpPr>
        <p:spPr>
          <a:xfrm>
            <a:off x="628650" y="1369219"/>
            <a:ext cx="7886700" cy="3263400"/>
          </a:xfrm>
          <a:prstGeom prst="rect">
            <a:avLst/>
          </a:prstGeom>
          <a:noFill/>
          <a:ln>
            <a:noFill/>
          </a:ln>
        </p:spPr>
        <p:txBody>
          <a:bodyPr spcFirstLastPara="1" wrap="square" lIns="34275" tIns="34275" rIns="34275" bIns="34275" anchor="t" anchorCtr="0">
            <a:noAutofit/>
          </a:bodyPr>
          <a:lstStyle>
            <a:lvl1pPr marL="457200" lvl="0" indent="-228600" algn="l" rtl="0">
              <a:lnSpc>
                <a:spcPct val="90000"/>
              </a:lnSpc>
              <a:spcBef>
                <a:spcPts val="800"/>
              </a:spcBef>
              <a:spcAft>
                <a:spcPts val="0"/>
              </a:spcAft>
              <a:buClr>
                <a:srgbClr val="000000"/>
              </a:buClr>
              <a:buSzPts val="1400"/>
              <a:buNone/>
              <a:defRPr/>
            </a:lvl1pPr>
            <a:lvl2pPr marL="914400" lvl="1" indent="-228600" algn="l" rtl="0">
              <a:lnSpc>
                <a:spcPct val="90000"/>
              </a:lnSpc>
              <a:spcBef>
                <a:spcPts val="800"/>
              </a:spcBef>
              <a:spcAft>
                <a:spcPts val="0"/>
              </a:spcAft>
              <a:buClr>
                <a:srgbClr val="000000"/>
              </a:buClr>
              <a:buSzPts val="1400"/>
              <a:buNone/>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800"/>
              </a:spcBef>
              <a:spcAft>
                <a:spcPts val="0"/>
              </a:spcAft>
              <a:buClr>
                <a:srgbClr val="000000"/>
              </a:buClr>
              <a:buSzPts val="1400"/>
              <a:buNone/>
              <a:defRPr/>
            </a:lvl4pPr>
            <a:lvl5pPr marL="2286000" lvl="4" indent="-228600" algn="l" rtl="0">
              <a:lnSpc>
                <a:spcPct val="90000"/>
              </a:lnSpc>
              <a:spcBef>
                <a:spcPts val="800"/>
              </a:spcBef>
              <a:spcAft>
                <a:spcPts val="0"/>
              </a:spcAft>
              <a:buClr>
                <a:srgbClr val="000000"/>
              </a:buClr>
              <a:buSzPts val="1400"/>
              <a:buNone/>
              <a:defRPr/>
            </a:lvl5pPr>
            <a:lvl6pPr marL="2743200" lvl="5" indent="-228600" algn="l" rtl="0">
              <a:lnSpc>
                <a:spcPct val="90000"/>
              </a:lnSpc>
              <a:spcBef>
                <a:spcPts val="800"/>
              </a:spcBef>
              <a:spcAft>
                <a:spcPts val="0"/>
              </a:spcAft>
              <a:buClr>
                <a:srgbClr val="000000"/>
              </a:buClr>
              <a:buSzPts val="1400"/>
              <a:buNone/>
              <a:defRPr/>
            </a:lvl6pPr>
            <a:lvl7pPr marL="3200400" lvl="6" indent="-228600" algn="l" rtl="0">
              <a:lnSpc>
                <a:spcPct val="90000"/>
              </a:lnSpc>
              <a:spcBef>
                <a:spcPts val="800"/>
              </a:spcBef>
              <a:spcAft>
                <a:spcPts val="0"/>
              </a:spcAft>
              <a:buClr>
                <a:srgbClr val="000000"/>
              </a:buClr>
              <a:buSzPts val="1400"/>
              <a:buNone/>
              <a:defRPr/>
            </a:lvl7pPr>
            <a:lvl8pPr marL="3657600" lvl="7" indent="-228600" algn="l" rtl="0">
              <a:lnSpc>
                <a:spcPct val="90000"/>
              </a:lnSpc>
              <a:spcBef>
                <a:spcPts val="800"/>
              </a:spcBef>
              <a:spcAft>
                <a:spcPts val="0"/>
              </a:spcAft>
              <a:buClr>
                <a:srgbClr val="000000"/>
              </a:buClr>
              <a:buSzPts val="1400"/>
              <a:buNone/>
              <a:defRPr/>
            </a:lvl8pPr>
            <a:lvl9pPr marL="4114800" lvl="8" indent="-228600" algn="l" rtl="0">
              <a:lnSpc>
                <a:spcPct val="90000"/>
              </a:lnSpc>
              <a:spcBef>
                <a:spcPts val="800"/>
              </a:spcBef>
              <a:spcAft>
                <a:spcPts val="0"/>
              </a:spcAft>
              <a:buClr>
                <a:srgbClr val="000000"/>
              </a:buClr>
              <a:buSzPts val="1400"/>
              <a:buNone/>
              <a:defRPr/>
            </a:lvl9pPr>
          </a:lstStyle>
          <a:p>
            <a:endParaRPr/>
          </a:p>
        </p:txBody>
      </p:sp>
      <p:sp>
        <p:nvSpPr>
          <p:cNvPr id="188" name="Google Shape;188;p39"/>
          <p:cNvSpPr txBox="1">
            <a:spLocks noGrp="1"/>
          </p:cNvSpPr>
          <p:nvPr>
            <p:ph type="sldNum" idx="12"/>
          </p:nvPr>
        </p:nvSpPr>
        <p:spPr>
          <a:xfrm>
            <a:off x="8321382" y="4803219"/>
            <a:ext cx="194100" cy="2019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xfrm>
            <a:off x="6543675" y="273844"/>
            <a:ext cx="1971600" cy="4359000"/>
          </a:xfrm>
          <a:prstGeom prst="rect">
            <a:avLst/>
          </a:prstGeom>
          <a:noFill/>
          <a:ln>
            <a:noFill/>
          </a:ln>
        </p:spPr>
        <p:txBody>
          <a:bodyPr spcFirstLastPara="1" wrap="square" lIns="34275" tIns="34275" rIns="34275" bIns="34275" anchor="ctr" anchorCtr="0">
            <a:noAutofit/>
          </a:bodyPr>
          <a:lstStyle>
            <a:lvl1pPr lvl="0" algn="l" rtl="0">
              <a:lnSpc>
                <a:spcPct val="90000"/>
              </a:lnSpc>
              <a:spcBef>
                <a:spcPts val="0"/>
              </a:spcBef>
              <a:spcAft>
                <a:spcPts val="0"/>
              </a:spcAft>
              <a:buClr>
                <a:srgbClr val="000000"/>
              </a:buClr>
              <a:buSzPts val="1400"/>
              <a:buNone/>
              <a:defRPr/>
            </a:lvl1pPr>
            <a:lvl2pPr lvl="1" algn="l" rtl="0">
              <a:lnSpc>
                <a:spcPct val="90000"/>
              </a:lnSpc>
              <a:spcBef>
                <a:spcPts val="0"/>
              </a:spcBef>
              <a:spcAft>
                <a:spcPts val="0"/>
              </a:spcAft>
              <a:buClr>
                <a:srgbClr val="000000"/>
              </a:buClr>
              <a:buSzPts val="1400"/>
              <a:buNone/>
              <a:defRPr/>
            </a:lvl2pPr>
            <a:lvl3pPr lvl="2" algn="l" rtl="0">
              <a:lnSpc>
                <a:spcPct val="90000"/>
              </a:lnSpc>
              <a:spcBef>
                <a:spcPts val="0"/>
              </a:spcBef>
              <a:spcAft>
                <a:spcPts val="0"/>
              </a:spcAft>
              <a:buClr>
                <a:srgbClr val="000000"/>
              </a:buClr>
              <a:buSzPts val="1400"/>
              <a:buNone/>
              <a:defRPr/>
            </a:lvl3pPr>
            <a:lvl4pPr lvl="3" algn="l" rtl="0">
              <a:lnSpc>
                <a:spcPct val="90000"/>
              </a:lnSpc>
              <a:spcBef>
                <a:spcPts val="0"/>
              </a:spcBef>
              <a:spcAft>
                <a:spcPts val="0"/>
              </a:spcAft>
              <a:buClr>
                <a:srgbClr val="000000"/>
              </a:buClr>
              <a:buSzPts val="1400"/>
              <a:buNone/>
              <a:defRPr/>
            </a:lvl4pPr>
            <a:lvl5pPr lvl="4" algn="l" rtl="0">
              <a:lnSpc>
                <a:spcPct val="90000"/>
              </a:lnSpc>
              <a:spcBef>
                <a:spcPts val="0"/>
              </a:spcBef>
              <a:spcAft>
                <a:spcPts val="0"/>
              </a:spcAft>
              <a:buClr>
                <a:srgbClr val="000000"/>
              </a:buClr>
              <a:buSzPts val="1400"/>
              <a:buNone/>
              <a:defRPr/>
            </a:lvl5pPr>
            <a:lvl6pPr lvl="5" algn="l" rtl="0">
              <a:lnSpc>
                <a:spcPct val="90000"/>
              </a:lnSpc>
              <a:spcBef>
                <a:spcPts val="0"/>
              </a:spcBef>
              <a:spcAft>
                <a:spcPts val="0"/>
              </a:spcAft>
              <a:buClr>
                <a:srgbClr val="000000"/>
              </a:buClr>
              <a:buSzPts val="1400"/>
              <a:buNone/>
              <a:defRPr/>
            </a:lvl6pPr>
            <a:lvl7pPr lvl="6" algn="l" rtl="0">
              <a:lnSpc>
                <a:spcPct val="90000"/>
              </a:lnSpc>
              <a:spcBef>
                <a:spcPts val="0"/>
              </a:spcBef>
              <a:spcAft>
                <a:spcPts val="0"/>
              </a:spcAft>
              <a:buClr>
                <a:srgbClr val="000000"/>
              </a:buClr>
              <a:buSzPts val="1400"/>
              <a:buNone/>
              <a:defRPr/>
            </a:lvl7pPr>
            <a:lvl8pPr lvl="7" algn="l" rtl="0">
              <a:lnSpc>
                <a:spcPct val="90000"/>
              </a:lnSpc>
              <a:spcBef>
                <a:spcPts val="0"/>
              </a:spcBef>
              <a:spcAft>
                <a:spcPts val="0"/>
              </a:spcAft>
              <a:buClr>
                <a:srgbClr val="000000"/>
              </a:buClr>
              <a:buSzPts val="1400"/>
              <a:buNone/>
              <a:defRPr/>
            </a:lvl8pPr>
            <a:lvl9pPr lvl="8" algn="l" rtl="0">
              <a:lnSpc>
                <a:spcPct val="90000"/>
              </a:lnSpc>
              <a:spcBef>
                <a:spcPts val="0"/>
              </a:spcBef>
              <a:spcAft>
                <a:spcPts val="0"/>
              </a:spcAft>
              <a:buClr>
                <a:srgbClr val="000000"/>
              </a:buClr>
              <a:buSzPts val="1400"/>
              <a:buNone/>
              <a:defRPr/>
            </a:lvl9pPr>
          </a:lstStyle>
          <a:p>
            <a:endParaRPr/>
          </a:p>
        </p:txBody>
      </p:sp>
      <p:sp>
        <p:nvSpPr>
          <p:cNvPr id="191" name="Google Shape;191;p40"/>
          <p:cNvSpPr txBox="1">
            <a:spLocks noGrp="1"/>
          </p:cNvSpPr>
          <p:nvPr>
            <p:ph type="body" idx="1"/>
          </p:nvPr>
        </p:nvSpPr>
        <p:spPr>
          <a:xfrm>
            <a:off x="628650" y="273844"/>
            <a:ext cx="5800800" cy="4359000"/>
          </a:xfrm>
          <a:prstGeom prst="rect">
            <a:avLst/>
          </a:prstGeom>
          <a:noFill/>
          <a:ln>
            <a:noFill/>
          </a:ln>
        </p:spPr>
        <p:txBody>
          <a:bodyPr spcFirstLastPara="1" wrap="square" lIns="34275" tIns="34275" rIns="34275" bIns="34275" anchor="t" anchorCtr="0">
            <a:noAutofit/>
          </a:bodyPr>
          <a:lstStyle>
            <a:lvl1pPr marL="457200" lvl="0" indent="-228600" algn="l" rtl="0">
              <a:lnSpc>
                <a:spcPct val="90000"/>
              </a:lnSpc>
              <a:spcBef>
                <a:spcPts val="800"/>
              </a:spcBef>
              <a:spcAft>
                <a:spcPts val="0"/>
              </a:spcAft>
              <a:buClr>
                <a:srgbClr val="000000"/>
              </a:buClr>
              <a:buSzPts val="1400"/>
              <a:buNone/>
              <a:defRPr/>
            </a:lvl1pPr>
            <a:lvl2pPr marL="914400" lvl="1" indent="-228600" algn="l" rtl="0">
              <a:lnSpc>
                <a:spcPct val="90000"/>
              </a:lnSpc>
              <a:spcBef>
                <a:spcPts val="800"/>
              </a:spcBef>
              <a:spcAft>
                <a:spcPts val="0"/>
              </a:spcAft>
              <a:buClr>
                <a:srgbClr val="000000"/>
              </a:buClr>
              <a:buSzPts val="1400"/>
              <a:buNone/>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800"/>
              </a:spcBef>
              <a:spcAft>
                <a:spcPts val="0"/>
              </a:spcAft>
              <a:buClr>
                <a:srgbClr val="000000"/>
              </a:buClr>
              <a:buSzPts val="1400"/>
              <a:buNone/>
              <a:defRPr/>
            </a:lvl4pPr>
            <a:lvl5pPr marL="2286000" lvl="4" indent="-228600" algn="l" rtl="0">
              <a:lnSpc>
                <a:spcPct val="90000"/>
              </a:lnSpc>
              <a:spcBef>
                <a:spcPts val="800"/>
              </a:spcBef>
              <a:spcAft>
                <a:spcPts val="0"/>
              </a:spcAft>
              <a:buClr>
                <a:srgbClr val="000000"/>
              </a:buClr>
              <a:buSzPts val="1400"/>
              <a:buNone/>
              <a:defRPr/>
            </a:lvl5pPr>
            <a:lvl6pPr marL="2743200" lvl="5" indent="-228600" algn="l" rtl="0">
              <a:lnSpc>
                <a:spcPct val="90000"/>
              </a:lnSpc>
              <a:spcBef>
                <a:spcPts val="800"/>
              </a:spcBef>
              <a:spcAft>
                <a:spcPts val="0"/>
              </a:spcAft>
              <a:buClr>
                <a:srgbClr val="000000"/>
              </a:buClr>
              <a:buSzPts val="1400"/>
              <a:buNone/>
              <a:defRPr/>
            </a:lvl6pPr>
            <a:lvl7pPr marL="3200400" lvl="6" indent="-228600" algn="l" rtl="0">
              <a:lnSpc>
                <a:spcPct val="90000"/>
              </a:lnSpc>
              <a:spcBef>
                <a:spcPts val="800"/>
              </a:spcBef>
              <a:spcAft>
                <a:spcPts val="0"/>
              </a:spcAft>
              <a:buClr>
                <a:srgbClr val="000000"/>
              </a:buClr>
              <a:buSzPts val="1400"/>
              <a:buNone/>
              <a:defRPr/>
            </a:lvl7pPr>
            <a:lvl8pPr marL="3657600" lvl="7" indent="-228600" algn="l" rtl="0">
              <a:lnSpc>
                <a:spcPct val="90000"/>
              </a:lnSpc>
              <a:spcBef>
                <a:spcPts val="800"/>
              </a:spcBef>
              <a:spcAft>
                <a:spcPts val="0"/>
              </a:spcAft>
              <a:buClr>
                <a:srgbClr val="000000"/>
              </a:buClr>
              <a:buSzPts val="1400"/>
              <a:buNone/>
              <a:defRPr/>
            </a:lvl8pPr>
            <a:lvl9pPr marL="4114800" lvl="8" indent="-228600" algn="l" rtl="0">
              <a:lnSpc>
                <a:spcPct val="90000"/>
              </a:lnSpc>
              <a:spcBef>
                <a:spcPts val="800"/>
              </a:spcBef>
              <a:spcAft>
                <a:spcPts val="0"/>
              </a:spcAft>
              <a:buClr>
                <a:srgbClr val="000000"/>
              </a:buClr>
              <a:buSzPts val="1400"/>
              <a:buNone/>
              <a:defRPr/>
            </a:lvl9pPr>
          </a:lstStyle>
          <a:p>
            <a:endParaRPr/>
          </a:p>
        </p:txBody>
      </p:sp>
      <p:sp>
        <p:nvSpPr>
          <p:cNvPr id="192" name="Google Shape;192;p40"/>
          <p:cNvSpPr txBox="1">
            <a:spLocks noGrp="1"/>
          </p:cNvSpPr>
          <p:nvPr>
            <p:ph type="sldNum" idx="12"/>
          </p:nvPr>
        </p:nvSpPr>
        <p:spPr>
          <a:xfrm>
            <a:off x="8321382" y="4803219"/>
            <a:ext cx="194100" cy="2019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ctr" anchorCtr="0">
            <a:no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
        <p:nvSpPr>
          <p:cNvPr id="136" name="Google Shape;136;p27"/>
          <p:cNvSpPr txBox="1">
            <a:spLocks noGrp="1"/>
          </p:cNvSpPr>
          <p:nvPr>
            <p:ph type="body" idx="1"/>
          </p:nvPr>
        </p:nvSpPr>
        <p:spPr>
          <a:xfrm>
            <a:off x="628650" y="1369219"/>
            <a:ext cx="7886700" cy="3263400"/>
          </a:xfrm>
          <a:prstGeom prst="rect">
            <a:avLst/>
          </a:prstGeom>
          <a:noFill/>
          <a:ln>
            <a:noFill/>
          </a:ln>
        </p:spPr>
        <p:txBody>
          <a:bodyPr spcFirstLastPara="1" wrap="square" lIns="34275" tIns="34275" rIns="34275" bIns="34275" anchor="t" anchorCtr="0">
            <a:noAutofit/>
          </a:bodyPr>
          <a:lstStyle>
            <a:lvl1pPr marL="457200" marR="0" lvl="0" indent="-228600"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2pPr>
            <a:lvl3pPr marL="1371600" marR="0" lvl="2" indent="-228600"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3pPr>
            <a:lvl4pPr marL="1828800" marR="0" lvl="3" indent="-228600"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4pPr>
            <a:lvl5pPr marL="2286000" marR="0" lvl="4" indent="-228600"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5pPr>
            <a:lvl6pPr marL="2743200" marR="0" lvl="5" indent="-228600"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6pPr>
            <a:lvl7pPr marL="3200400" marR="0" lvl="6" indent="-228600"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7pPr>
            <a:lvl8pPr marL="3657600" marR="0" lvl="7" indent="-228600"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8pPr>
            <a:lvl9pPr marL="4114800" marR="0" lvl="8" indent="-228600" algn="l" rtl="0">
              <a:lnSpc>
                <a:spcPct val="90000"/>
              </a:lnSpc>
              <a:spcBef>
                <a:spcPts val="800"/>
              </a:spcBef>
              <a:spcAft>
                <a:spcPts val="0"/>
              </a:spcAft>
              <a:buClr>
                <a:srgbClr val="000000"/>
              </a:buClr>
              <a:buSzPts val="2100"/>
              <a:buFont typeface="Arial"/>
              <a:buNone/>
              <a:defRPr sz="2100" b="0" i="0" u="none" strike="noStrike" cap="none">
                <a:solidFill>
                  <a:srgbClr val="000000"/>
                </a:solidFill>
                <a:latin typeface="Calibri"/>
                <a:ea typeface="Calibri"/>
                <a:cs typeface="Calibri"/>
                <a:sym typeface="Calibri"/>
              </a:defRPr>
            </a:lvl9pPr>
          </a:lstStyle>
          <a:p>
            <a:endParaRPr/>
          </a:p>
        </p:txBody>
      </p:sp>
      <p:sp>
        <p:nvSpPr>
          <p:cNvPr id="137" name="Google Shape;137;p27"/>
          <p:cNvSpPr txBox="1">
            <a:spLocks noGrp="1"/>
          </p:cNvSpPr>
          <p:nvPr>
            <p:ph type="sldNum" idx="12"/>
          </p:nvPr>
        </p:nvSpPr>
        <p:spPr>
          <a:xfrm>
            <a:off x="8321382" y="4803219"/>
            <a:ext cx="194100" cy="2019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pepfarwatch.org"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mailto:info@healthgap.org"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2.jpg"/><Relationship Id="rId5" Type="http://schemas.openxmlformats.org/officeDocument/2006/relationships/hyperlink" Target="http://pepfarwatch.org" TargetMode="External"/><Relationship Id="rId4" Type="http://schemas.openxmlformats.org/officeDocument/2006/relationships/hyperlink" Target="https://www.pepfar.gov/countries/cop/index.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mailto:info@pepfarwatch.org" TargetMode="External"/><Relationship Id="rId7"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1"/>
          <p:cNvSpPr txBox="1">
            <a:spLocks noGrp="1"/>
          </p:cNvSpPr>
          <p:nvPr>
            <p:ph type="ctrTitle" idx="4294967295"/>
          </p:nvPr>
        </p:nvSpPr>
        <p:spPr>
          <a:xfrm>
            <a:off x="1143000" y="841772"/>
            <a:ext cx="6858000" cy="1790700"/>
          </a:xfrm>
          <a:prstGeom prst="rect">
            <a:avLst/>
          </a:prstGeom>
          <a:noFill/>
          <a:ln>
            <a:noFill/>
          </a:ln>
        </p:spPr>
        <p:txBody>
          <a:bodyPr spcFirstLastPara="1" wrap="square" lIns="34275" tIns="34275" rIns="34275" bIns="34275" anchor="b" anchorCtr="0">
            <a:noAutofit/>
          </a:bodyPr>
          <a:lstStyle/>
          <a:p>
            <a:pPr marL="0" marR="0" lvl="0" indent="0" algn="ctr" rtl="0">
              <a:lnSpc>
                <a:spcPct val="90000"/>
              </a:lnSpc>
              <a:spcBef>
                <a:spcPts val="0"/>
              </a:spcBef>
              <a:spcAft>
                <a:spcPts val="0"/>
              </a:spcAft>
              <a:buClr>
                <a:srgbClr val="000000"/>
              </a:buClr>
              <a:buSzPts val="4500"/>
              <a:buFont typeface="Calibri"/>
              <a:buNone/>
            </a:pPr>
            <a:endParaRPr sz="4500" b="0" i="0" u="none" strike="noStrike" cap="none">
              <a:solidFill>
                <a:srgbClr val="000000"/>
              </a:solidFill>
              <a:latin typeface="Calibri"/>
              <a:ea typeface="Calibri"/>
              <a:cs typeface="Calibri"/>
              <a:sym typeface="Calibri"/>
            </a:endParaRPr>
          </a:p>
        </p:txBody>
      </p:sp>
      <p:sp>
        <p:nvSpPr>
          <p:cNvPr id="198" name="Google Shape;198;p41"/>
          <p:cNvSpPr txBox="1">
            <a:spLocks noGrp="1"/>
          </p:cNvSpPr>
          <p:nvPr>
            <p:ph type="subTitle" idx="4294967295"/>
          </p:nvPr>
        </p:nvSpPr>
        <p:spPr>
          <a:xfrm>
            <a:off x="1143000" y="2701528"/>
            <a:ext cx="6858000" cy="1241700"/>
          </a:xfrm>
          <a:prstGeom prst="rect">
            <a:avLst/>
          </a:prstGeom>
          <a:noFill/>
          <a:ln>
            <a:noFill/>
          </a:ln>
        </p:spPr>
        <p:txBody>
          <a:bodyPr spcFirstLastPara="1" wrap="square" lIns="34275" tIns="34275" rIns="34275" bIns="34275" anchor="t" anchorCtr="0">
            <a:noAutofit/>
          </a:bodyPr>
          <a:lstStyle/>
          <a:p>
            <a:pPr marL="342900" marR="0" lvl="0" indent="-165100" algn="ctr" rtl="0">
              <a:lnSpc>
                <a:spcPct val="90000"/>
              </a:lnSpc>
              <a:spcBef>
                <a:spcPts val="80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9" name="Google Shape;199;p41"/>
          <p:cNvPicPr preferRelativeResize="0"/>
          <p:nvPr/>
        </p:nvPicPr>
        <p:blipFill rotWithShape="1">
          <a:blip r:embed="rId3">
            <a:alphaModFix/>
          </a:blip>
          <a:srcRect/>
          <a:stretch/>
        </p:blipFill>
        <p:spPr>
          <a:xfrm>
            <a:off x="-94232" y="-242048"/>
            <a:ext cx="9315738" cy="5617507"/>
          </a:xfrm>
          <a:prstGeom prst="rect">
            <a:avLst/>
          </a:prstGeom>
          <a:noFill/>
          <a:ln>
            <a:noFill/>
          </a:ln>
        </p:spPr>
      </p:pic>
      <p:pic>
        <p:nvPicPr>
          <p:cNvPr id="200" name="Google Shape;200;p41" descr="Image"/>
          <p:cNvPicPr preferRelativeResize="0"/>
          <p:nvPr/>
        </p:nvPicPr>
        <p:blipFill rotWithShape="1">
          <a:blip r:embed="rId4">
            <a:alphaModFix/>
          </a:blip>
          <a:srcRect/>
          <a:stretch/>
        </p:blipFill>
        <p:spPr>
          <a:xfrm>
            <a:off x="449035" y="4538033"/>
            <a:ext cx="1886971" cy="448794"/>
          </a:xfrm>
          <a:prstGeom prst="rect">
            <a:avLst/>
          </a:prstGeom>
          <a:noFill/>
          <a:ln>
            <a:noFill/>
          </a:ln>
        </p:spPr>
      </p:pic>
      <p:pic>
        <p:nvPicPr>
          <p:cNvPr id="201" name="Google Shape;201;p41"/>
          <p:cNvPicPr preferRelativeResize="0"/>
          <p:nvPr/>
        </p:nvPicPr>
        <p:blipFill>
          <a:blip r:embed="rId5">
            <a:alphaModFix/>
          </a:blip>
          <a:stretch>
            <a:fillRect/>
          </a:stretch>
        </p:blipFill>
        <p:spPr>
          <a:xfrm>
            <a:off x="3470959" y="3750750"/>
            <a:ext cx="1780577" cy="15573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0"/>
          <p:cNvSpPr txBox="1">
            <a:spLocks noGrp="1"/>
          </p:cNvSpPr>
          <p:nvPr>
            <p:ph type="title"/>
          </p:nvPr>
        </p:nvSpPr>
        <p:spPr>
          <a:xfrm>
            <a:off x="628650" y="273844"/>
            <a:ext cx="7886700" cy="994200"/>
          </a:xfrm>
          <a:prstGeom prst="rect">
            <a:avLst/>
          </a:prstGeom>
        </p:spPr>
        <p:txBody>
          <a:bodyPr spcFirstLastPara="1" wrap="square" lIns="34275" tIns="34275" rIns="34275" bIns="34275" anchor="ctr" anchorCtr="0">
            <a:noAutofit/>
          </a:bodyPr>
          <a:lstStyle/>
          <a:p>
            <a:pPr marL="0" lvl="0" indent="0" algn="l" rtl="0">
              <a:spcBef>
                <a:spcPts val="0"/>
              </a:spcBef>
              <a:spcAft>
                <a:spcPts val="0"/>
              </a:spcAft>
              <a:buClr>
                <a:schemeClr val="dk1"/>
              </a:buClr>
              <a:buSzPts val="3300"/>
              <a:buFont typeface="Arial"/>
              <a:buNone/>
            </a:pPr>
            <a:r>
              <a:rPr lang="en" sz="3200" b="1">
                <a:solidFill>
                  <a:srgbClr val="CE2873"/>
                </a:solidFill>
                <a:latin typeface="Open Sans"/>
                <a:ea typeface="Open Sans"/>
                <a:cs typeface="Open Sans"/>
                <a:sym typeface="Open Sans"/>
              </a:rPr>
              <a:t>What’s New in our advocacy</a:t>
            </a:r>
            <a:endParaRPr/>
          </a:p>
        </p:txBody>
      </p:sp>
      <p:sp>
        <p:nvSpPr>
          <p:cNvPr id="270" name="Google Shape;270;p50"/>
          <p:cNvSpPr txBox="1">
            <a:spLocks noGrp="1"/>
          </p:cNvSpPr>
          <p:nvPr>
            <p:ph type="body" idx="1"/>
          </p:nvPr>
        </p:nvSpPr>
        <p:spPr>
          <a:xfrm>
            <a:off x="287275" y="1339550"/>
            <a:ext cx="3399600" cy="3263400"/>
          </a:xfrm>
          <a:prstGeom prst="rect">
            <a:avLst/>
          </a:prstGeom>
        </p:spPr>
        <p:txBody>
          <a:bodyPr spcFirstLastPara="1" wrap="square" lIns="34275" tIns="34275" rIns="34275" bIns="34275" anchor="t" anchorCtr="0">
            <a:noAutofit/>
          </a:bodyPr>
          <a:lstStyle/>
          <a:p>
            <a:pPr marL="457200" lvl="0" indent="-314325" algn="l" rtl="0">
              <a:lnSpc>
                <a:spcPct val="115000"/>
              </a:lnSpc>
              <a:spcBef>
                <a:spcPts val="0"/>
              </a:spcBef>
              <a:spcAft>
                <a:spcPts val="0"/>
              </a:spcAft>
              <a:buSzPts val="1350"/>
              <a:buFont typeface="Open Sans"/>
              <a:buChar char="-"/>
            </a:pPr>
            <a:r>
              <a:rPr lang="en" sz="1350">
                <a:highlight>
                  <a:srgbClr val="FFFFFF"/>
                </a:highlight>
                <a:latin typeface="Open Sans"/>
                <a:ea typeface="Open Sans"/>
                <a:cs typeface="Open Sans"/>
                <a:sym typeface="Open Sans"/>
              </a:rPr>
              <a:t>We will release 2021-22 edition of “Measuring Up,” a side-by-side analysis of what activists demanded from PEPFAR vs. what they won in the final PEPFAR COP21, for use in COP22 advocacy </a:t>
            </a:r>
            <a:endParaRPr sz="1350">
              <a:highlight>
                <a:srgbClr val="FFFFFF"/>
              </a:highlight>
              <a:latin typeface="Open Sans"/>
              <a:ea typeface="Open Sans"/>
              <a:cs typeface="Open Sans"/>
              <a:sym typeface="Open Sans"/>
            </a:endParaRPr>
          </a:p>
          <a:p>
            <a:pPr marL="457200" lvl="0" indent="-314325" algn="l" rtl="0">
              <a:lnSpc>
                <a:spcPct val="115000"/>
              </a:lnSpc>
              <a:spcBef>
                <a:spcPts val="0"/>
              </a:spcBef>
              <a:spcAft>
                <a:spcPts val="0"/>
              </a:spcAft>
              <a:buSzPts val="1350"/>
              <a:buFont typeface="Open Sans"/>
              <a:buChar char="-"/>
            </a:pPr>
            <a:r>
              <a:rPr lang="en" sz="1350">
                <a:highlight>
                  <a:srgbClr val="FFFFFF"/>
                </a:highlight>
                <a:latin typeface="Open Sans"/>
                <a:ea typeface="Open Sans"/>
                <a:cs typeface="Open Sans"/>
                <a:sym typeface="Open Sans"/>
              </a:rPr>
              <a:t>PEPFAR Watch advocacy tools (including the updated Rough Guide, etc) on </a:t>
            </a:r>
            <a:r>
              <a:rPr lang="en" sz="1350" u="sng">
                <a:solidFill>
                  <a:schemeClr val="hlink"/>
                </a:solidFill>
                <a:highlight>
                  <a:srgbClr val="FFFFFF"/>
                </a:highlight>
                <a:latin typeface="Open Sans"/>
                <a:ea typeface="Open Sans"/>
                <a:cs typeface="Open Sans"/>
                <a:sym typeface="Open Sans"/>
                <a:hlinkClick r:id="rId3"/>
              </a:rPr>
              <a:t>pepfarwatch.org</a:t>
            </a:r>
            <a:endParaRPr sz="1350">
              <a:highlight>
                <a:srgbClr val="FFFFFF"/>
              </a:highlight>
              <a:latin typeface="Open Sans"/>
              <a:ea typeface="Open Sans"/>
              <a:cs typeface="Open Sans"/>
              <a:sym typeface="Open Sans"/>
            </a:endParaRPr>
          </a:p>
          <a:p>
            <a:pPr marL="457200" lvl="0" indent="-314325" algn="l" rtl="0">
              <a:lnSpc>
                <a:spcPct val="115000"/>
              </a:lnSpc>
              <a:spcBef>
                <a:spcPts val="0"/>
              </a:spcBef>
              <a:spcAft>
                <a:spcPts val="0"/>
              </a:spcAft>
              <a:buClr>
                <a:srgbClr val="3C4043"/>
              </a:buClr>
              <a:buSzPts val="1350"/>
              <a:buFont typeface="Open Sans"/>
              <a:buChar char="-"/>
            </a:pPr>
            <a:r>
              <a:rPr lang="en" sz="1350">
                <a:highlight>
                  <a:srgbClr val="FFFFFF"/>
                </a:highlight>
                <a:latin typeface="Open Sans"/>
                <a:ea typeface="Open Sans"/>
                <a:cs typeface="Open Sans"/>
                <a:sym typeface="Open Sans"/>
              </a:rPr>
              <a:t>COVID-19 updates: how to have activist impact in virtual COP planning spaces  </a:t>
            </a:r>
            <a:endParaRPr sz="1350">
              <a:highlight>
                <a:srgbClr val="FFFFFF"/>
              </a:highlight>
              <a:latin typeface="Open Sans"/>
              <a:ea typeface="Open Sans"/>
              <a:cs typeface="Open Sans"/>
              <a:sym typeface="Open Sans"/>
            </a:endParaRPr>
          </a:p>
          <a:p>
            <a:pPr marL="457200" lvl="0" indent="-314325" algn="l" rtl="0">
              <a:lnSpc>
                <a:spcPct val="115000"/>
              </a:lnSpc>
              <a:spcBef>
                <a:spcPts val="0"/>
              </a:spcBef>
              <a:spcAft>
                <a:spcPts val="0"/>
              </a:spcAft>
              <a:buSzPts val="1350"/>
              <a:buFont typeface="Open Sans"/>
              <a:buChar char="-"/>
            </a:pPr>
            <a:r>
              <a:rPr lang="en" sz="1350">
                <a:highlight>
                  <a:srgbClr val="FFFFFF"/>
                </a:highlight>
                <a:latin typeface="Open Sans"/>
                <a:ea typeface="Open Sans"/>
                <a:cs typeface="Open Sans"/>
                <a:sym typeface="Open Sans"/>
              </a:rPr>
              <a:t>PEPFAR: new categories for countries; new emphasis on key populations </a:t>
            </a:r>
            <a:endParaRPr sz="1350">
              <a:highlight>
                <a:srgbClr val="FFFFFF"/>
              </a:highlight>
              <a:latin typeface="Open Sans"/>
              <a:ea typeface="Open Sans"/>
              <a:cs typeface="Open Sans"/>
              <a:sym typeface="Open Sans"/>
            </a:endParaRPr>
          </a:p>
        </p:txBody>
      </p:sp>
      <p:pic>
        <p:nvPicPr>
          <p:cNvPr id="271" name="Google Shape;271;p50"/>
          <p:cNvPicPr preferRelativeResize="0"/>
          <p:nvPr/>
        </p:nvPicPr>
        <p:blipFill>
          <a:blip r:embed="rId4">
            <a:alphaModFix/>
          </a:blip>
          <a:stretch>
            <a:fillRect/>
          </a:stretch>
        </p:blipFill>
        <p:spPr>
          <a:xfrm>
            <a:off x="4046375" y="1098100"/>
            <a:ext cx="2835099" cy="3504850"/>
          </a:xfrm>
          <a:prstGeom prst="rect">
            <a:avLst/>
          </a:prstGeom>
          <a:noFill/>
          <a:ln>
            <a:noFill/>
          </a:ln>
        </p:spPr>
      </p:pic>
      <p:pic>
        <p:nvPicPr>
          <p:cNvPr id="272" name="Google Shape;272;p50"/>
          <p:cNvPicPr preferRelativeResize="0"/>
          <p:nvPr/>
        </p:nvPicPr>
        <p:blipFill>
          <a:blip r:embed="rId5">
            <a:alphaModFix/>
          </a:blip>
          <a:stretch>
            <a:fillRect/>
          </a:stretch>
        </p:blipFill>
        <p:spPr>
          <a:xfrm>
            <a:off x="6342037" y="1945900"/>
            <a:ext cx="2835088" cy="350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1"/>
          <p:cNvSpPr txBox="1">
            <a:spLocks noGrp="1"/>
          </p:cNvSpPr>
          <p:nvPr>
            <p:ph type="title"/>
          </p:nvPr>
        </p:nvSpPr>
        <p:spPr>
          <a:xfrm>
            <a:off x="628650" y="273844"/>
            <a:ext cx="7886700" cy="994200"/>
          </a:xfrm>
          <a:prstGeom prst="rect">
            <a:avLst/>
          </a:prstGeom>
        </p:spPr>
        <p:txBody>
          <a:bodyPr spcFirstLastPara="1" wrap="square" lIns="34275" tIns="34275" rIns="34275" bIns="34275" anchor="ctr" anchorCtr="0">
            <a:noAutofit/>
          </a:bodyPr>
          <a:lstStyle/>
          <a:p>
            <a:pPr marL="0" lvl="0" indent="0" algn="l" rtl="0">
              <a:spcBef>
                <a:spcPts val="0"/>
              </a:spcBef>
              <a:spcAft>
                <a:spcPts val="0"/>
              </a:spcAft>
              <a:buNone/>
            </a:pPr>
            <a:endParaRPr/>
          </a:p>
        </p:txBody>
      </p:sp>
      <p:sp>
        <p:nvSpPr>
          <p:cNvPr id="278" name="Google Shape;278;p51"/>
          <p:cNvSpPr txBox="1">
            <a:spLocks noGrp="1"/>
          </p:cNvSpPr>
          <p:nvPr>
            <p:ph type="body" idx="1"/>
          </p:nvPr>
        </p:nvSpPr>
        <p:spPr>
          <a:xfrm>
            <a:off x="628650" y="1369219"/>
            <a:ext cx="7886700" cy="3263400"/>
          </a:xfrm>
          <a:prstGeom prst="rect">
            <a:avLst/>
          </a:prstGeom>
        </p:spPr>
        <p:txBody>
          <a:bodyPr spcFirstLastPara="1" wrap="square" lIns="34275" tIns="34275" rIns="34275" bIns="34275" anchor="t" anchorCtr="0">
            <a:noAutofit/>
          </a:bodyPr>
          <a:lstStyle/>
          <a:p>
            <a:pPr marL="0" lvl="0" indent="0" algn="l" rtl="0">
              <a:spcBef>
                <a:spcPts val="800"/>
              </a:spcBef>
              <a:spcAft>
                <a:spcPts val="0"/>
              </a:spcAft>
              <a:buNone/>
            </a:pPr>
            <a:endParaRPr/>
          </a:p>
        </p:txBody>
      </p:sp>
      <p:pic>
        <p:nvPicPr>
          <p:cNvPr id="279" name="Google Shape;279;p51"/>
          <p:cNvPicPr preferRelativeResize="0"/>
          <p:nvPr/>
        </p:nvPicPr>
        <p:blipFill>
          <a:blip r:embed="rId3">
            <a:alphaModFix/>
          </a:blip>
          <a:stretch>
            <a:fillRect/>
          </a:stretch>
        </p:blipFill>
        <p:spPr>
          <a:xfrm>
            <a:off x="628650" y="273850"/>
            <a:ext cx="7886700" cy="43587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DF30"/>
        </a:solidFill>
        <a:effectLst/>
      </p:bgPr>
    </p:bg>
    <p:spTree>
      <p:nvGrpSpPr>
        <p:cNvPr id="1" name="Shape 283"/>
        <p:cNvGrpSpPr/>
        <p:nvPr/>
      </p:nvGrpSpPr>
      <p:grpSpPr>
        <a:xfrm>
          <a:off x="0" y="0"/>
          <a:ext cx="0" cy="0"/>
          <a:chOff x="0" y="0"/>
          <a:chExt cx="0" cy="0"/>
        </a:xfrm>
      </p:grpSpPr>
      <p:sp>
        <p:nvSpPr>
          <p:cNvPr id="284" name="Google Shape;284;p52"/>
          <p:cNvSpPr txBox="1">
            <a:spLocks noGrp="1"/>
          </p:cNvSpPr>
          <p:nvPr>
            <p:ph type="ctrTitle"/>
          </p:nvPr>
        </p:nvSpPr>
        <p:spPr>
          <a:xfrm>
            <a:off x="828675" y="1489472"/>
            <a:ext cx="7134225"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6000"/>
              <a:buFont typeface="Open Sans"/>
              <a:buNone/>
            </a:pPr>
            <a:r>
              <a:rPr lang="en" sz="6000" b="1">
                <a:latin typeface="Open Sans"/>
                <a:ea typeface="Open Sans"/>
                <a:cs typeface="Open Sans"/>
                <a:sym typeface="Open Sans"/>
              </a:rPr>
              <a:t>The COP Calendar for Activists</a:t>
            </a:r>
            <a:endParaRPr sz="6000"/>
          </a:p>
        </p:txBody>
      </p:sp>
      <p:pic>
        <p:nvPicPr>
          <p:cNvPr id="285" name="Google Shape;285;p52"/>
          <p:cNvPicPr preferRelativeResize="0"/>
          <p:nvPr/>
        </p:nvPicPr>
        <p:blipFill rotWithShape="1">
          <a:blip r:embed="rId3">
            <a:alphaModFix/>
          </a:blip>
          <a:srcRect l="66580" t="34838" r="8333" b="25000"/>
          <a:stretch/>
        </p:blipFill>
        <p:spPr>
          <a:xfrm>
            <a:off x="6930628" y="2929533"/>
            <a:ext cx="2064544" cy="20657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53"/>
          <p:cNvPicPr preferRelativeResize="0"/>
          <p:nvPr/>
        </p:nvPicPr>
        <p:blipFill>
          <a:blip r:embed="rId3">
            <a:alphaModFix/>
          </a:blip>
          <a:stretch>
            <a:fillRect/>
          </a:stretch>
        </p:blipFill>
        <p:spPr>
          <a:xfrm>
            <a:off x="2222250" y="91038"/>
            <a:ext cx="4154749" cy="49614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graphicFrame>
        <p:nvGraphicFramePr>
          <p:cNvPr id="295" name="Google Shape;295;p54"/>
          <p:cNvGraphicFramePr/>
          <p:nvPr/>
        </p:nvGraphicFramePr>
        <p:xfrm>
          <a:off x="67589" y="767575"/>
          <a:ext cx="3000000" cy="3000000"/>
        </p:xfrm>
        <a:graphic>
          <a:graphicData uri="http://schemas.openxmlformats.org/drawingml/2006/table">
            <a:tbl>
              <a:tblPr firstRow="1" bandRow="1">
                <a:noFill/>
                <a:tableStyleId>{C6DD3AC5-B73D-4634-805B-B721CCA6213F}</a:tableStyleId>
              </a:tblPr>
              <a:tblGrid>
                <a:gridCol w="1600500">
                  <a:extLst>
                    <a:ext uri="{9D8B030D-6E8A-4147-A177-3AD203B41FA5}">
                      <a16:colId xmlns:a16="http://schemas.microsoft.com/office/drawing/2014/main" val="20000"/>
                    </a:ext>
                  </a:extLst>
                </a:gridCol>
                <a:gridCol w="2455800">
                  <a:extLst>
                    <a:ext uri="{9D8B030D-6E8A-4147-A177-3AD203B41FA5}">
                      <a16:colId xmlns:a16="http://schemas.microsoft.com/office/drawing/2014/main" val="20001"/>
                    </a:ext>
                  </a:extLst>
                </a:gridCol>
                <a:gridCol w="4968750">
                  <a:extLst>
                    <a:ext uri="{9D8B030D-6E8A-4147-A177-3AD203B41FA5}">
                      <a16:colId xmlns:a16="http://schemas.microsoft.com/office/drawing/2014/main" val="20002"/>
                    </a:ext>
                  </a:extLst>
                </a:gridCol>
              </a:tblGrid>
              <a:tr h="392600">
                <a:tc>
                  <a:txBody>
                    <a:bodyPr/>
                    <a:lstStyle/>
                    <a:p>
                      <a:pPr marL="0" marR="0" lvl="0" indent="0" algn="l" rtl="0">
                        <a:spcBef>
                          <a:spcPts val="0"/>
                        </a:spcBef>
                        <a:spcAft>
                          <a:spcPts val="0"/>
                        </a:spcAft>
                        <a:buNone/>
                      </a:pPr>
                      <a:r>
                        <a:rPr lang="en" sz="1400" b="1" i="0" u="none" strike="noStrike" cap="none">
                          <a:solidFill>
                            <a:schemeClr val="dk1"/>
                          </a:solidFill>
                          <a:latin typeface="Arial"/>
                          <a:ea typeface="Arial"/>
                          <a:cs typeface="Arial"/>
                          <a:sym typeface="Arial"/>
                        </a:rPr>
                        <a:t>When?</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tc>
                  <a:txBody>
                    <a:bodyPr/>
                    <a:lstStyle/>
                    <a:p>
                      <a:pPr marL="0" marR="0" lvl="0" indent="0" algn="l" rtl="0">
                        <a:spcBef>
                          <a:spcPts val="0"/>
                        </a:spcBef>
                        <a:spcAft>
                          <a:spcPts val="0"/>
                        </a:spcAft>
                        <a:buNone/>
                      </a:pPr>
                      <a:r>
                        <a:rPr lang="en" sz="1400" b="1" i="0" u="none" strike="noStrike" cap="none">
                          <a:solidFill>
                            <a:schemeClr val="dk1"/>
                          </a:solidFill>
                          <a:latin typeface="Arial"/>
                          <a:ea typeface="Arial"/>
                          <a:cs typeface="Arial"/>
                          <a:sym typeface="Arial"/>
                        </a:rPr>
                        <a:t>What happens?</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tc>
                  <a:txBody>
                    <a:bodyPr/>
                    <a:lstStyle/>
                    <a:p>
                      <a:pPr marL="0" marR="0" lvl="0" indent="0" algn="l" rtl="0">
                        <a:spcBef>
                          <a:spcPts val="0"/>
                        </a:spcBef>
                        <a:spcAft>
                          <a:spcPts val="0"/>
                        </a:spcAft>
                        <a:buNone/>
                      </a:pPr>
                      <a:r>
                        <a:rPr lang="en" sz="1400" b="1" i="0" u="none" strike="noStrike" cap="none">
                          <a:solidFill>
                            <a:schemeClr val="dk1"/>
                          </a:solidFill>
                          <a:latin typeface="Arial"/>
                          <a:ea typeface="Arial"/>
                          <a:cs typeface="Arial"/>
                          <a:sym typeface="Arial"/>
                        </a:rPr>
                        <a:t>What can activists do?</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extLst>
                  <a:ext uri="{0D108BD9-81ED-4DB2-BD59-A6C34878D82A}">
                    <a16:rowId xmlns:a16="http://schemas.microsoft.com/office/drawing/2014/main" val="10000"/>
                  </a:ext>
                </a:extLst>
              </a:tr>
              <a:tr h="4524050">
                <a:tc>
                  <a:txBody>
                    <a:bodyPr/>
                    <a:lstStyle/>
                    <a:p>
                      <a:pPr marL="0" marR="0" lvl="0" indent="0" algn="l" rtl="0">
                        <a:spcBef>
                          <a:spcPts val="0"/>
                        </a:spcBef>
                        <a:spcAft>
                          <a:spcPts val="0"/>
                        </a:spcAft>
                        <a:buNone/>
                      </a:pPr>
                      <a:r>
                        <a:rPr lang="en" sz="1700" b="1" i="0" u="none" strike="noStrike" cap="none">
                          <a:solidFill>
                            <a:srgbClr val="000000"/>
                          </a:solidFill>
                          <a:latin typeface="Arial"/>
                          <a:ea typeface="Arial"/>
                          <a:cs typeface="Arial"/>
                          <a:sym typeface="Arial"/>
                        </a:rPr>
                        <a:t>December 20</a:t>
                      </a:r>
                      <a:r>
                        <a:rPr lang="en" sz="1700" b="1">
                          <a:solidFill>
                            <a:srgbClr val="000000"/>
                          </a:solidFill>
                          <a:latin typeface="Arial"/>
                          <a:ea typeface="Arial"/>
                          <a:cs typeface="Arial"/>
                          <a:sym typeface="Arial"/>
                        </a:rPr>
                        <a:t>21</a:t>
                      </a:r>
                      <a:endParaRPr sz="1700" b="1" u="none" strike="noStrike" cap="none">
                        <a:latin typeface="Arial"/>
                        <a:ea typeface="Arial"/>
                        <a:cs typeface="Arial"/>
                        <a:sym typeface="Arial"/>
                      </a:endParaRPr>
                    </a:p>
                  </a:txBody>
                  <a:tcPr marL="47625" marR="47625" marT="47625" marB="47625">
                    <a:solidFill>
                      <a:schemeClr val="lt1"/>
                    </a:solidFill>
                  </a:tcPr>
                </a:tc>
                <a:tc>
                  <a:txBody>
                    <a:bodyPr/>
                    <a:lstStyle/>
                    <a:p>
                      <a:pPr marL="0" marR="0" lvl="0" indent="0" algn="l" rtl="0">
                        <a:spcBef>
                          <a:spcPts val="0"/>
                        </a:spcBef>
                        <a:spcAft>
                          <a:spcPts val="0"/>
                        </a:spcAft>
                        <a:buNone/>
                      </a:pPr>
                      <a:r>
                        <a:rPr lang="en" sz="1100" i="0" u="none" strike="noStrike" cap="none">
                          <a:solidFill>
                            <a:srgbClr val="000000"/>
                          </a:solidFill>
                          <a:latin typeface="Arial"/>
                          <a:ea typeface="Arial"/>
                          <a:cs typeface="Arial"/>
                          <a:sym typeface="Arial"/>
                        </a:rPr>
                        <a:t>Country Operational Planning (COP) advocacy calendar starts now. Start building a list of priorities for what civil society organizations suggest PEPFAR should fund differently in 202</a:t>
                      </a:r>
                      <a:r>
                        <a:rPr lang="en" sz="1100">
                          <a:solidFill>
                            <a:srgbClr val="000000"/>
                          </a:solidFill>
                          <a:latin typeface="Arial"/>
                          <a:ea typeface="Arial"/>
                          <a:cs typeface="Arial"/>
                          <a:sym typeface="Arial"/>
                        </a:rPr>
                        <a:t>2</a:t>
                      </a:r>
                      <a:r>
                        <a:rPr lang="en" sz="1100" i="0" u="none" strike="noStrike" cap="none">
                          <a:solidFill>
                            <a:srgbClr val="000000"/>
                          </a:solidFill>
                          <a:latin typeface="Arial"/>
                          <a:ea typeface="Arial"/>
                          <a:cs typeface="Arial"/>
                          <a:sym typeface="Arial"/>
                        </a:rPr>
                        <a:t> than in 20</a:t>
                      </a:r>
                      <a:r>
                        <a:rPr lang="en" sz="1100">
                          <a:solidFill>
                            <a:srgbClr val="000000"/>
                          </a:solidFill>
                          <a:latin typeface="Arial"/>
                          <a:ea typeface="Arial"/>
                          <a:cs typeface="Arial"/>
                          <a:sym typeface="Arial"/>
                        </a:rPr>
                        <a:t>21</a:t>
                      </a:r>
                      <a:r>
                        <a:rPr lang="en" sz="1100" i="0" u="none" strike="noStrike" cap="none">
                          <a:solidFill>
                            <a:srgbClr val="000000"/>
                          </a:solidFill>
                          <a:latin typeface="Arial"/>
                          <a:ea typeface="Arial"/>
                          <a:cs typeface="Arial"/>
                          <a:sym typeface="Arial"/>
                        </a:rPr>
                        <a:t>.</a:t>
                      </a:r>
                      <a:endParaRPr sz="1100" u="none" strike="noStrike" cap="none">
                        <a:latin typeface="Arial"/>
                        <a:ea typeface="Arial"/>
                        <a:cs typeface="Arial"/>
                        <a:sym typeface="Arial"/>
                      </a:endParaRPr>
                    </a:p>
                  </a:txBody>
                  <a:tcPr marL="47625" marR="47625" marT="47625" marB="47625">
                    <a:solidFill>
                      <a:schemeClr val="lt1"/>
                    </a:solidFill>
                  </a:tcPr>
                </a:tc>
                <a:tc>
                  <a:txBody>
                    <a:bodyPr/>
                    <a:lstStyle/>
                    <a:p>
                      <a:pPr marL="0" marR="0" lvl="0" indent="0" algn="l" rtl="0">
                        <a:spcBef>
                          <a:spcPts val="0"/>
                        </a:spcBef>
                        <a:spcAft>
                          <a:spcPts val="0"/>
                        </a:spcAft>
                        <a:buNone/>
                      </a:pPr>
                      <a:r>
                        <a:rPr lang="en" sz="1100" i="0" u="none" strike="noStrike" cap="none">
                          <a:solidFill>
                            <a:srgbClr val="000000"/>
                          </a:solidFill>
                          <a:latin typeface="Arial"/>
                          <a:ea typeface="Arial"/>
                          <a:cs typeface="Arial"/>
                          <a:sym typeface="Arial"/>
                        </a:rPr>
                        <a:t>1.</a:t>
                      </a:r>
                      <a:r>
                        <a:rPr lang="en" sz="1100">
                          <a:solidFill>
                            <a:srgbClr val="000000"/>
                          </a:solidFill>
                          <a:latin typeface="Arial"/>
                          <a:ea typeface="Arial"/>
                          <a:cs typeface="Arial"/>
                          <a:sym typeface="Arial"/>
                        </a:rPr>
                        <a:t>. SDSs are up on the PEPFAR Website  </a:t>
                      </a:r>
                      <a:r>
                        <a:rPr lang="en" sz="1100" b="1">
                          <a:solidFill>
                            <a:srgbClr val="000000"/>
                          </a:solidFill>
                          <a:latin typeface="Arial"/>
                          <a:ea typeface="Arial"/>
                          <a:cs typeface="Arial"/>
                          <a:sym typeface="Arial"/>
                        </a:rPr>
                        <a:t>… </a:t>
                      </a:r>
                      <a:r>
                        <a:rPr lang="en" sz="1100">
                          <a:solidFill>
                            <a:srgbClr val="000000"/>
                          </a:solidFill>
                          <a:latin typeface="Arial"/>
                          <a:ea typeface="Arial"/>
                          <a:cs typeface="Arial"/>
                          <a:sym typeface="Arial"/>
                        </a:rPr>
                        <a:t>download it and have a meeting to go through and see what made it in there. What are you concerned about.  If you are not the list please email </a:t>
                      </a:r>
                      <a:r>
                        <a:rPr lang="en" sz="1100" u="sng">
                          <a:solidFill>
                            <a:schemeClr val="hlink"/>
                          </a:solidFill>
                          <a:latin typeface="Arial"/>
                          <a:ea typeface="Arial"/>
                          <a:cs typeface="Arial"/>
                          <a:sym typeface="Arial"/>
                          <a:hlinkClick r:id="rId3"/>
                        </a:rPr>
                        <a:t>info@healthgap.org</a:t>
                      </a:r>
                      <a:endParaRPr sz="1100">
                        <a:solidFill>
                          <a:srgbClr val="000000"/>
                        </a:solidFill>
                        <a:latin typeface="Arial"/>
                        <a:ea typeface="Arial"/>
                        <a:cs typeface="Arial"/>
                        <a:sym typeface="Arial"/>
                      </a:endParaRPr>
                    </a:p>
                    <a:p>
                      <a:pPr marL="0" marR="0" lvl="0" indent="0" algn="l" rtl="0">
                        <a:spcBef>
                          <a:spcPts val="0"/>
                        </a:spcBef>
                        <a:spcAft>
                          <a:spcPts val="0"/>
                        </a:spcAft>
                        <a:buNone/>
                      </a:pPr>
                      <a:r>
                        <a:rPr lang="en" sz="1100">
                          <a:solidFill>
                            <a:srgbClr val="000000"/>
                          </a:solidFill>
                          <a:latin typeface="Arial"/>
                          <a:ea typeface="Arial"/>
                          <a:cs typeface="Arial"/>
                          <a:sym typeface="Arial"/>
                        </a:rPr>
                        <a:t>and we will send you the link</a:t>
                      </a:r>
                      <a:endParaRPr sz="1100">
                        <a:solidFill>
                          <a:srgbClr val="000000"/>
                        </a:solidFill>
                        <a:latin typeface="Arial"/>
                        <a:ea typeface="Arial"/>
                        <a:cs typeface="Arial"/>
                        <a:sym typeface="Arial"/>
                      </a:endParaRPr>
                    </a:p>
                    <a:p>
                      <a:pPr marL="0" marR="0" lvl="0" indent="0" algn="l" rtl="0">
                        <a:spcBef>
                          <a:spcPts val="0"/>
                        </a:spcBef>
                        <a:spcAft>
                          <a:spcPts val="0"/>
                        </a:spcAft>
                        <a:buNone/>
                      </a:pPr>
                      <a:endParaRPr sz="1000">
                        <a:solidFill>
                          <a:srgbClr val="282828"/>
                        </a:solidFill>
                        <a:latin typeface="Arial"/>
                        <a:ea typeface="Arial"/>
                        <a:cs typeface="Arial"/>
                        <a:sym typeface="Arial"/>
                      </a:endParaRPr>
                    </a:p>
                    <a:p>
                      <a:pPr marL="0" marR="0" lvl="0" indent="0" algn="l" rtl="0">
                        <a:spcBef>
                          <a:spcPts val="0"/>
                        </a:spcBef>
                        <a:spcAft>
                          <a:spcPts val="0"/>
                        </a:spcAft>
                        <a:buNone/>
                      </a:pPr>
                      <a:r>
                        <a:rPr lang="en" sz="1100">
                          <a:solidFill>
                            <a:srgbClr val="000000"/>
                          </a:solidFill>
                          <a:latin typeface="Arial"/>
                          <a:ea typeface="Arial"/>
                          <a:cs typeface="Arial"/>
                          <a:sym typeface="Arial"/>
                        </a:rPr>
                        <a:t>2. </a:t>
                      </a:r>
                      <a:r>
                        <a:rPr lang="en" sz="1100" i="0" u="none" strike="noStrike" cap="none">
                          <a:solidFill>
                            <a:srgbClr val="000000"/>
                          </a:solidFill>
                          <a:latin typeface="Arial"/>
                          <a:ea typeface="Arial"/>
                          <a:cs typeface="Arial"/>
                          <a:sym typeface="Arial"/>
                        </a:rPr>
                        <a:t>Start meeting to review </a:t>
                      </a:r>
                      <a:r>
                        <a:rPr lang="en" sz="1100" i="0" u="none" strike="noStrike" cap="none">
                          <a:solidFill>
                            <a:schemeClr val="dk1"/>
                          </a:solidFill>
                          <a:latin typeface="Arial"/>
                          <a:ea typeface="Arial"/>
                          <a:cs typeface="Arial"/>
                          <a:sym typeface="Arial"/>
                        </a:rPr>
                        <a:t>last year’s COP and </a:t>
                      </a:r>
                      <a:r>
                        <a:rPr lang="en" sz="1100" i="0" u="none" strike="noStrike" cap="none">
                          <a:solidFill>
                            <a:srgbClr val="000000"/>
                          </a:solidFill>
                          <a:latin typeface="Arial"/>
                          <a:ea typeface="Arial"/>
                          <a:cs typeface="Arial"/>
                          <a:sym typeface="Arial"/>
                        </a:rPr>
                        <a:t>begin building a list of recommendations and demands you can submit to PEPFAR by the end of January 202</a:t>
                      </a:r>
                      <a:r>
                        <a:rPr lang="en" sz="1100">
                          <a:solidFill>
                            <a:srgbClr val="000000"/>
                          </a:solidFill>
                          <a:latin typeface="Arial"/>
                          <a:ea typeface="Arial"/>
                          <a:cs typeface="Arial"/>
                          <a:sym typeface="Arial"/>
                        </a:rPr>
                        <a:t>2</a:t>
                      </a:r>
                      <a:r>
                        <a:rPr lang="en" sz="1100" i="0" u="none" strike="noStrike" cap="none">
                          <a:solidFill>
                            <a:srgbClr val="000000"/>
                          </a:solidFill>
                          <a:latin typeface="Arial"/>
                          <a:ea typeface="Arial"/>
                          <a:cs typeface="Arial"/>
                          <a:sym typeface="Arial"/>
                        </a:rPr>
                        <a:t>.  (</a:t>
                      </a:r>
                      <a:r>
                        <a:rPr lang="en" sz="1100" i="0" u="sng" strike="noStrike" cap="none">
                          <a:solidFill>
                            <a:schemeClr val="hlink"/>
                          </a:solidFill>
                          <a:latin typeface="Arial"/>
                          <a:ea typeface="Arial"/>
                          <a:cs typeface="Arial"/>
                          <a:sym typeface="Arial"/>
                          <a:hlinkClick r:id="rId4"/>
                        </a:rPr>
                        <a:t>https://www.pepfar.gov/countries/cop/index.htm)</a:t>
                      </a:r>
                      <a:r>
                        <a:rPr lang="en" sz="1100" i="0" u="none" strike="noStrike" cap="none">
                          <a:solidFill>
                            <a:srgbClr val="000000"/>
                          </a:solidFill>
                          <a:latin typeface="Arial"/>
                          <a:ea typeface="Arial"/>
                          <a:cs typeface="Arial"/>
                          <a:sym typeface="Arial"/>
                        </a:rPr>
                        <a:t> </a:t>
                      </a:r>
                      <a:endParaRPr sz="1100" u="none" strike="noStrike" cap="none">
                        <a:latin typeface="Arial"/>
                        <a:ea typeface="Arial"/>
                        <a:cs typeface="Arial"/>
                        <a:sym typeface="Arial"/>
                      </a:endParaRPr>
                    </a:p>
                    <a:p>
                      <a:pPr marL="0" marR="0" lvl="0" indent="0" algn="l" rtl="0">
                        <a:spcBef>
                          <a:spcPts val="0"/>
                        </a:spcBef>
                        <a:spcAft>
                          <a:spcPts val="0"/>
                        </a:spcAft>
                        <a:buNone/>
                      </a:pPr>
                      <a:br>
                        <a:rPr lang="en" sz="1100" u="none" strike="noStrike" cap="none">
                          <a:latin typeface="Arial"/>
                          <a:ea typeface="Arial"/>
                          <a:cs typeface="Arial"/>
                          <a:sym typeface="Arial"/>
                        </a:rPr>
                      </a:br>
                      <a:r>
                        <a:rPr lang="en" sz="1100">
                          <a:solidFill>
                            <a:srgbClr val="000000"/>
                          </a:solidFill>
                          <a:latin typeface="Arial"/>
                          <a:ea typeface="Arial"/>
                          <a:cs typeface="Arial"/>
                          <a:sym typeface="Arial"/>
                        </a:rPr>
                        <a:t>3</a:t>
                      </a:r>
                      <a:r>
                        <a:rPr lang="en" sz="1100" i="0" u="none" strike="noStrike" cap="none">
                          <a:solidFill>
                            <a:srgbClr val="000000"/>
                          </a:solidFill>
                          <a:latin typeface="Arial"/>
                          <a:ea typeface="Arial"/>
                          <a:cs typeface="Arial"/>
                          <a:sym typeface="Arial"/>
                        </a:rPr>
                        <a:t>. Take a look at the PEPFAR data for 20</a:t>
                      </a:r>
                      <a:r>
                        <a:rPr lang="en" sz="1100">
                          <a:solidFill>
                            <a:srgbClr val="000000"/>
                          </a:solidFill>
                          <a:latin typeface="Arial"/>
                          <a:ea typeface="Arial"/>
                          <a:cs typeface="Arial"/>
                          <a:sym typeface="Arial"/>
                        </a:rPr>
                        <a:t>21</a:t>
                      </a:r>
                      <a:r>
                        <a:rPr lang="en" sz="1100" i="0" u="none" strike="noStrike" cap="none">
                          <a:solidFill>
                            <a:srgbClr val="000000"/>
                          </a:solidFill>
                          <a:latin typeface="Arial"/>
                          <a:ea typeface="Arial"/>
                          <a:cs typeface="Arial"/>
                          <a:sym typeface="Arial"/>
                        </a:rPr>
                        <a:t> as a tool for advocacy—it tells an important story of what is working and what is not. All </a:t>
                      </a:r>
                      <a:r>
                        <a:rPr lang="en" sz="1100" i="0" u="none" strike="noStrike" cap="none">
                          <a:solidFill>
                            <a:schemeClr val="dk1"/>
                          </a:solidFill>
                          <a:latin typeface="Arial"/>
                          <a:ea typeface="Arial"/>
                          <a:cs typeface="Arial"/>
                          <a:sym typeface="Arial"/>
                        </a:rPr>
                        <a:t>PEPFAR data is now online! </a:t>
                      </a:r>
                      <a:r>
                        <a:rPr lang="en" sz="1100" i="0" u="sng" strike="noStrike" cap="none">
                          <a:solidFill>
                            <a:schemeClr val="hlink"/>
                          </a:solidFill>
                          <a:latin typeface="Arial"/>
                          <a:ea typeface="Arial"/>
                          <a:cs typeface="Arial"/>
                          <a:sym typeface="Arial"/>
                          <a:hlinkClick r:id="rId5"/>
                        </a:rPr>
                        <a:t>pepfarwatch.org/resources </a:t>
                      </a:r>
                      <a:endParaRPr sz="1100">
                        <a:latin typeface="Arial"/>
                        <a:ea typeface="Arial"/>
                        <a:cs typeface="Arial"/>
                        <a:sym typeface="Arial"/>
                      </a:endParaRPr>
                    </a:p>
                    <a:p>
                      <a:pPr marL="0" marR="0" lvl="0" indent="0" algn="l" rtl="0">
                        <a:spcBef>
                          <a:spcPts val="0"/>
                        </a:spcBef>
                        <a:spcAft>
                          <a:spcPts val="0"/>
                        </a:spcAft>
                        <a:buNone/>
                      </a:pPr>
                      <a:r>
                        <a:rPr lang="en" sz="1100" i="0" u="none" strike="noStrike" cap="none">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marR="0" lvl="0" indent="0" algn="l" rtl="0">
                        <a:spcBef>
                          <a:spcPts val="0"/>
                        </a:spcBef>
                        <a:spcAft>
                          <a:spcPts val="0"/>
                        </a:spcAft>
                        <a:buNone/>
                      </a:pPr>
                      <a:br>
                        <a:rPr lang="en" sz="1100" u="none" strike="noStrike" cap="none">
                          <a:latin typeface="Arial"/>
                          <a:ea typeface="Arial"/>
                          <a:cs typeface="Arial"/>
                          <a:sym typeface="Arial"/>
                        </a:rPr>
                      </a:br>
                      <a:r>
                        <a:rPr lang="en" sz="1100">
                          <a:solidFill>
                            <a:srgbClr val="000000"/>
                          </a:solidFill>
                          <a:latin typeface="Arial"/>
                          <a:ea typeface="Arial"/>
                          <a:cs typeface="Arial"/>
                          <a:sym typeface="Arial"/>
                        </a:rPr>
                        <a:t>4</a:t>
                      </a:r>
                      <a:r>
                        <a:rPr lang="en" sz="1100" i="0" u="none" strike="noStrike" cap="none">
                          <a:solidFill>
                            <a:srgbClr val="000000"/>
                          </a:solidFill>
                          <a:latin typeface="Arial"/>
                          <a:ea typeface="Arial"/>
                          <a:cs typeface="Arial"/>
                          <a:sym typeface="Arial"/>
                        </a:rPr>
                        <a:t>. Start identifying who your strongest advocates are to attend the PEPFAR COP </a:t>
                      </a:r>
                      <a:r>
                        <a:rPr lang="en" sz="1100">
                          <a:solidFill>
                            <a:srgbClr val="000000"/>
                          </a:solidFill>
                          <a:latin typeface="Arial"/>
                          <a:ea typeface="Arial"/>
                          <a:cs typeface="Arial"/>
                          <a:sym typeface="Arial"/>
                        </a:rPr>
                        <a:t>virtual </a:t>
                      </a:r>
                      <a:r>
                        <a:rPr lang="en" sz="1100" i="0" u="none" strike="noStrike" cap="none">
                          <a:solidFill>
                            <a:srgbClr val="000000"/>
                          </a:solidFill>
                          <a:latin typeface="Arial"/>
                          <a:ea typeface="Arial"/>
                          <a:cs typeface="Arial"/>
                          <a:sym typeface="Arial"/>
                        </a:rPr>
                        <a:t>reviews.</a:t>
                      </a:r>
                      <a:endParaRPr sz="1100" u="none" strike="noStrike" cap="none">
                        <a:latin typeface="Arial"/>
                        <a:ea typeface="Arial"/>
                        <a:cs typeface="Arial"/>
                        <a:sym typeface="Arial"/>
                      </a:endParaRPr>
                    </a:p>
                    <a:p>
                      <a:pPr marL="0" marR="0" lvl="0" indent="0" algn="l" rtl="0">
                        <a:spcBef>
                          <a:spcPts val="0"/>
                        </a:spcBef>
                        <a:spcAft>
                          <a:spcPts val="0"/>
                        </a:spcAft>
                        <a:buNone/>
                      </a:pPr>
                      <a:br>
                        <a:rPr lang="en" sz="1100" u="none" strike="noStrike" cap="none">
                          <a:latin typeface="Arial"/>
                          <a:ea typeface="Arial"/>
                          <a:cs typeface="Arial"/>
                          <a:sym typeface="Arial"/>
                        </a:rPr>
                      </a:br>
                      <a:r>
                        <a:rPr lang="en" sz="1100">
                          <a:solidFill>
                            <a:srgbClr val="000000"/>
                          </a:solidFill>
                          <a:latin typeface="Arial"/>
                          <a:ea typeface="Arial"/>
                          <a:cs typeface="Arial"/>
                          <a:sym typeface="Arial"/>
                        </a:rPr>
                        <a:t>5</a:t>
                      </a:r>
                      <a:r>
                        <a:rPr lang="en" sz="1100" i="0" u="none" strike="noStrike" cap="none">
                          <a:solidFill>
                            <a:srgbClr val="000000"/>
                          </a:solidFill>
                          <a:latin typeface="Arial"/>
                          <a:ea typeface="Arial"/>
                          <a:cs typeface="Arial"/>
                          <a:sym typeface="Arial"/>
                        </a:rPr>
                        <a:t>. Get in touch with your PEPFAR coordinator to ask them for a calendar of important meetings and deadlines for your country.</a:t>
                      </a:r>
                      <a:endParaRPr sz="110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100">
                        <a:solidFill>
                          <a:srgbClr val="000000"/>
                        </a:solidFill>
                        <a:latin typeface="Arial"/>
                        <a:ea typeface="Arial"/>
                        <a:cs typeface="Arial"/>
                        <a:sym typeface="Arial"/>
                      </a:endParaRPr>
                    </a:p>
                  </a:txBody>
                  <a:tcPr marL="47625" marR="47625" marT="47625" marB="47625">
                    <a:solidFill>
                      <a:schemeClr val="lt1"/>
                    </a:solidFill>
                  </a:tcPr>
                </a:tc>
                <a:extLst>
                  <a:ext uri="{0D108BD9-81ED-4DB2-BD59-A6C34878D82A}">
                    <a16:rowId xmlns:a16="http://schemas.microsoft.com/office/drawing/2014/main" val="10001"/>
                  </a:ext>
                </a:extLst>
              </a:tr>
            </a:tbl>
          </a:graphicData>
        </a:graphic>
      </p:graphicFrame>
      <p:sp>
        <p:nvSpPr>
          <p:cNvPr id="296" name="Google Shape;296;p54"/>
          <p:cNvSpPr txBox="1">
            <a:spLocks noGrp="1"/>
          </p:cNvSpPr>
          <p:nvPr>
            <p:ph type="title"/>
          </p:nvPr>
        </p:nvSpPr>
        <p:spPr>
          <a:xfrm>
            <a:off x="370114" y="164987"/>
            <a:ext cx="8371200" cy="520800"/>
          </a:xfrm>
          <a:prstGeom prst="rect">
            <a:avLst/>
          </a:prstGeom>
          <a:solidFill>
            <a:srgbClr val="E7DF30"/>
          </a:solid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000"/>
              <a:buFont typeface="Open Sans"/>
              <a:buNone/>
            </a:pPr>
            <a:r>
              <a:rPr lang="en" sz="3000" b="1">
                <a:latin typeface="Open Sans"/>
                <a:ea typeface="Open Sans"/>
                <a:cs typeface="Open Sans"/>
                <a:sym typeface="Open Sans"/>
              </a:rPr>
              <a:t>COP Activist Calendar</a:t>
            </a:r>
            <a:endParaRPr sz="1100"/>
          </a:p>
        </p:txBody>
      </p:sp>
      <p:pic>
        <p:nvPicPr>
          <p:cNvPr id="297" name="Google Shape;297;p54" descr="https://lh6.googleusercontent.com/W0rnqPurlV9tqiYJH6jvG-k_olcnBaG44ohqL0z816jvuLxmojPg4szYtGbgPsp69FNAV9nJkqOHZUeK9rnQwoFeg8sJuqwapikva4v6PMpi9h3sIpytPNiTtmauvWtY3NitSHs"/>
          <p:cNvPicPr preferRelativeResize="0"/>
          <p:nvPr/>
        </p:nvPicPr>
        <p:blipFill rotWithShape="1">
          <a:blip r:embed="rId6">
            <a:alphaModFix/>
          </a:blip>
          <a:srcRect/>
          <a:stretch/>
        </p:blipFill>
        <p:spPr>
          <a:xfrm>
            <a:off x="-1" y="2473840"/>
            <a:ext cx="4005944" cy="26706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aphicFrame>
        <p:nvGraphicFramePr>
          <p:cNvPr id="302" name="Google Shape;302;p55"/>
          <p:cNvGraphicFramePr/>
          <p:nvPr/>
        </p:nvGraphicFramePr>
        <p:xfrm>
          <a:off x="386443" y="273844"/>
          <a:ext cx="3000000" cy="3000000"/>
        </p:xfrm>
        <a:graphic>
          <a:graphicData uri="http://schemas.openxmlformats.org/drawingml/2006/table">
            <a:tbl>
              <a:tblPr firstRow="1" bandRow="1">
                <a:noFill/>
                <a:tableStyleId>{C6DD3AC5-B73D-4634-805B-B721CCA6213F}</a:tableStyleId>
              </a:tblPr>
              <a:tblGrid>
                <a:gridCol w="1484525">
                  <a:extLst>
                    <a:ext uri="{9D8B030D-6E8A-4147-A177-3AD203B41FA5}">
                      <a16:colId xmlns:a16="http://schemas.microsoft.com/office/drawing/2014/main" val="20000"/>
                    </a:ext>
                  </a:extLst>
                </a:gridCol>
                <a:gridCol w="2773175">
                  <a:extLst>
                    <a:ext uri="{9D8B030D-6E8A-4147-A177-3AD203B41FA5}">
                      <a16:colId xmlns:a16="http://schemas.microsoft.com/office/drawing/2014/main" val="20001"/>
                    </a:ext>
                  </a:extLst>
                </a:gridCol>
                <a:gridCol w="4113375">
                  <a:extLst>
                    <a:ext uri="{9D8B030D-6E8A-4147-A177-3AD203B41FA5}">
                      <a16:colId xmlns:a16="http://schemas.microsoft.com/office/drawing/2014/main" val="20002"/>
                    </a:ext>
                  </a:extLst>
                </a:gridCol>
              </a:tblGrid>
              <a:tr h="375625">
                <a:tc>
                  <a:txBody>
                    <a:bodyPr/>
                    <a:lstStyle/>
                    <a:p>
                      <a:pPr marL="0" marR="0" lvl="0" indent="0" algn="l" rtl="0">
                        <a:spcBef>
                          <a:spcPts val="0"/>
                        </a:spcBef>
                        <a:spcAft>
                          <a:spcPts val="0"/>
                        </a:spcAft>
                        <a:buNone/>
                      </a:pPr>
                      <a:r>
                        <a:rPr lang="en" sz="1400" b="1" i="0" u="none" strike="noStrike" cap="none">
                          <a:solidFill>
                            <a:schemeClr val="dk1"/>
                          </a:solidFill>
                          <a:latin typeface="Arial"/>
                          <a:ea typeface="Arial"/>
                          <a:cs typeface="Arial"/>
                          <a:sym typeface="Arial"/>
                        </a:rPr>
                        <a:t>When?</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tc>
                  <a:txBody>
                    <a:bodyPr/>
                    <a:lstStyle/>
                    <a:p>
                      <a:pPr marL="0" marR="0" lvl="0" indent="0" algn="l" rtl="0">
                        <a:spcBef>
                          <a:spcPts val="0"/>
                        </a:spcBef>
                        <a:spcAft>
                          <a:spcPts val="0"/>
                        </a:spcAft>
                        <a:buNone/>
                      </a:pPr>
                      <a:r>
                        <a:rPr lang="en" sz="1400" b="1" i="0" u="none" strike="noStrike" cap="none">
                          <a:solidFill>
                            <a:schemeClr val="dk1"/>
                          </a:solidFill>
                          <a:latin typeface="Arial"/>
                          <a:ea typeface="Arial"/>
                          <a:cs typeface="Arial"/>
                          <a:sym typeface="Arial"/>
                        </a:rPr>
                        <a:t>What happens?</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tc>
                  <a:txBody>
                    <a:bodyPr/>
                    <a:lstStyle/>
                    <a:p>
                      <a:pPr marL="0" marR="0" lvl="0" indent="0" algn="l" rtl="0">
                        <a:spcBef>
                          <a:spcPts val="0"/>
                        </a:spcBef>
                        <a:spcAft>
                          <a:spcPts val="0"/>
                        </a:spcAft>
                        <a:buNone/>
                      </a:pPr>
                      <a:r>
                        <a:rPr lang="en" sz="1400" b="1" i="0" u="none" strike="noStrike" cap="none">
                          <a:solidFill>
                            <a:schemeClr val="dk1"/>
                          </a:solidFill>
                          <a:latin typeface="Arial"/>
                          <a:ea typeface="Arial"/>
                          <a:cs typeface="Arial"/>
                          <a:sym typeface="Arial"/>
                        </a:rPr>
                        <a:t>What can activists do?</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extLst>
                  <a:ext uri="{0D108BD9-81ED-4DB2-BD59-A6C34878D82A}">
                    <a16:rowId xmlns:a16="http://schemas.microsoft.com/office/drawing/2014/main" val="10000"/>
                  </a:ext>
                </a:extLst>
              </a:tr>
              <a:tr h="4131800">
                <a:tc>
                  <a:txBody>
                    <a:bodyPr/>
                    <a:lstStyle/>
                    <a:p>
                      <a:pPr marL="0" marR="0" lvl="0" indent="0" algn="l" rtl="0">
                        <a:spcBef>
                          <a:spcPts val="0"/>
                        </a:spcBef>
                        <a:spcAft>
                          <a:spcPts val="0"/>
                        </a:spcAft>
                        <a:buNone/>
                      </a:pPr>
                      <a:r>
                        <a:rPr lang="en" sz="1700" b="1" i="0" u="none" strike="noStrike" cap="none">
                          <a:solidFill>
                            <a:srgbClr val="000000"/>
                          </a:solidFill>
                          <a:latin typeface="Arial"/>
                          <a:ea typeface="Arial"/>
                          <a:cs typeface="Arial"/>
                          <a:sym typeface="Arial"/>
                        </a:rPr>
                        <a:t>January </a:t>
                      </a:r>
                      <a:endParaRPr sz="1100"/>
                    </a:p>
                    <a:p>
                      <a:pPr marL="0" marR="0" lvl="0" indent="0" algn="l" rtl="0">
                        <a:spcBef>
                          <a:spcPts val="0"/>
                        </a:spcBef>
                        <a:spcAft>
                          <a:spcPts val="0"/>
                        </a:spcAft>
                        <a:buNone/>
                      </a:pPr>
                      <a:r>
                        <a:rPr lang="en" sz="1700" b="1" i="0" u="none" strike="noStrike" cap="none">
                          <a:solidFill>
                            <a:srgbClr val="000000"/>
                          </a:solidFill>
                          <a:latin typeface="Arial"/>
                          <a:ea typeface="Arial"/>
                          <a:cs typeface="Arial"/>
                          <a:sym typeface="Arial"/>
                        </a:rPr>
                        <a:t>202</a:t>
                      </a:r>
                      <a:r>
                        <a:rPr lang="en" sz="1700" b="1">
                          <a:solidFill>
                            <a:srgbClr val="000000"/>
                          </a:solidFill>
                          <a:latin typeface="Arial"/>
                          <a:ea typeface="Arial"/>
                          <a:cs typeface="Arial"/>
                          <a:sym typeface="Arial"/>
                        </a:rPr>
                        <a:t>2</a:t>
                      </a:r>
                      <a:endParaRPr sz="1700" b="1" u="none" strike="noStrike" cap="none">
                        <a:latin typeface="Arial"/>
                        <a:ea typeface="Arial"/>
                        <a:cs typeface="Arial"/>
                        <a:sym typeface="Arial"/>
                      </a:endParaRPr>
                    </a:p>
                  </a:txBody>
                  <a:tcPr marL="47625" marR="47625" marT="47625" marB="47625">
                    <a:solidFill>
                      <a:schemeClr val="lt1"/>
                    </a:solidFill>
                  </a:tcPr>
                </a:tc>
                <a:tc>
                  <a:txBody>
                    <a:bodyPr/>
                    <a:lstStyle/>
                    <a:p>
                      <a:pPr marL="0" marR="0" lvl="0" indent="0" algn="l" rtl="0">
                        <a:spcBef>
                          <a:spcPts val="0"/>
                        </a:spcBef>
                        <a:spcAft>
                          <a:spcPts val="0"/>
                        </a:spcAft>
                        <a:buNone/>
                      </a:pPr>
                      <a:r>
                        <a:rPr lang="en" sz="1100" b="0" i="0" u="none" strike="noStrike" cap="none">
                          <a:solidFill>
                            <a:srgbClr val="000000"/>
                          </a:solidFill>
                          <a:latin typeface="Arial"/>
                          <a:ea typeface="Arial"/>
                          <a:cs typeface="Arial"/>
                          <a:sym typeface="Arial"/>
                        </a:rPr>
                        <a:t>The formal PEPFAR process begins—This is the time to identify your priorities for change.</a:t>
                      </a:r>
                      <a:endParaRPr sz="1100" u="none" strike="noStrike" cap="none">
                        <a:latin typeface="Arial"/>
                        <a:ea typeface="Arial"/>
                        <a:cs typeface="Arial"/>
                        <a:sym typeface="Arial"/>
                      </a:endParaRPr>
                    </a:p>
                  </a:txBody>
                  <a:tcPr marL="47625" marR="47625" marT="47625" marB="47625">
                    <a:solidFill>
                      <a:schemeClr val="lt1"/>
                    </a:solidFill>
                  </a:tcPr>
                </a:tc>
                <a:tc>
                  <a:txBody>
                    <a:bodyPr/>
                    <a:lstStyle/>
                    <a:p>
                      <a:pPr marL="0" marR="0" lvl="0" indent="0" algn="l" rtl="0">
                        <a:spcBef>
                          <a:spcPts val="0"/>
                        </a:spcBef>
                        <a:spcAft>
                          <a:spcPts val="0"/>
                        </a:spcAft>
                        <a:buNone/>
                      </a:pPr>
                      <a:r>
                        <a:rPr lang="en" sz="1100" b="0" i="0" u="none" strike="noStrike" cap="none">
                          <a:solidFill>
                            <a:srgbClr val="000000"/>
                          </a:solidFill>
                          <a:latin typeface="Arial"/>
                          <a:ea typeface="Arial"/>
                          <a:cs typeface="Arial"/>
                          <a:sym typeface="Arial"/>
                        </a:rPr>
                        <a:t>1. Build a written priority list so you send it along with your representative to the strategic retreat at the end of January. We’ve provided a template you can use to do this, below. </a:t>
                      </a:r>
                      <a:endParaRPr sz="1100" u="none" strike="noStrike" cap="none">
                        <a:latin typeface="Arial"/>
                        <a:ea typeface="Arial"/>
                        <a:cs typeface="Arial"/>
                        <a:sym typeface="Arial"/>
                      </a:endParaRPr>
                    </a:p>
                    <a:p>
                      <a:pPr marL="0" marR="0" lvl="0" indent="0" algn="l" rtl="0">
                        <a:spcBef>
                          <a:spcPts val="0"/>
                        </a:spcBef>
                        <a:spcAft>
                          <a:spcPts val="0"/>
                        </a:spcAft>
                        <a:buNone/>
                      </a:pPr>
                      <a:br>
                        <a:rPr lang="en" sz="1100" u="none" strike="noStrike" cap="none">
                          <a:latin typeface="Arial"/>
                          <a:ea typeface="Arial"/>
                          <a:cs typeface="Arial"/>
                          <a:sym typeface="Arial"/>
                        </a:rPr>
                      </a:br>
                      <a:r>
                        <a:rPr lang="en" sz="1100" b="0" i="0" u="none" strike="noStrike" cap="none">
                          <a:solidFill>
                            <a:srgbClr val="000000"/>
                          </a:solidFill>
                          <a:latin typeface="Arial"/>
                          <a:ea typeface="Arial"/>
                          <a:cs typeface="Arial"/>
                          <a:sym typeface="Arial"/>
                        </a:rPr>
                        <a:t>2. Ask the PEPFAR coordinator for the materials you need to be engaged. They should provide: </a:t>
                      </a:r>
                      <a:endParaRPr sz="1100" u="none" strike="noStrike" cap="none">
                        <a:latin typeface="Arial"/>
                        <a:ea typeface="Arial"/>
                        <a:cs typeface="Arial"/>
                        <a:sym typeface="Arial"/>
                      </a:endParaRPr>
                    </a:p>
                    <a:p>
                      <a:pPr marL="0" marR="0" lvl="0" indent="0" algn="l" rtl="0">
                        <a:spcBef>
                          <a:spcPts val="0"/>
                        </a:spcBef>
                        <a:spcAft>
                          <a:spcPts val="0"/>
                        </a:spcAft>
                        <a:buNone/>
                      </a:pPr>
                      <a:br>
                        <a:rPr lang="en" sz="1100" u="none" strike="noStrike" cap="none">
                          <a:latin typeface="Arial"/>
                          <a:ea typeface="Arial"/>
                          <a:cs typeface="Arial"/>
                          <a:sym typeface="Arial"/>
                        </a:rPr>
                      </a:br>
                      <a:r>
                        <a:rPr lang="en" sz="1100" b="0" i="0" u="none" strike="noStrike" cap="none">
                          <a:solidFill>
                            <a:srgbClr val="000000"/>
                          </a:solidFill>
                          <a:latin typeface="Arial"/>
                          <a:ea typeface="Arial"/>
                          <a:cs typeface="Arial"/>
                          <a:sym typeface="Arial"/>
                        </a:rPr>
                        <a:t>• A calendar for the next few months </a:t>
                      </a:r>
                      <a:endParaRPr sz="1100" u="none" strike="noStrike" cap="none">
                        <a:latin typeface="Arial"/>
                        <a:ea typeface="Arial"/>
                        <a:cs typeface="Arial"/>
                        <a:sym typeface="Arial"/>
                      </a:endParaRPr>
                    </a:p>
                    <a:p>
                      <a:pPr marL="0" marR="0" lvl="0" indent="0" algn="l" rtl="0">
                        <a:spcBef>
                          <a:spcPts val="0"/>
                        </a:spcBef>
                        <a:spcAft>
                          <a:spcPts val="0"/>
                        </a:spcAft>
                        <a:buNone/>
                      </a:pPr>
                      <a:br>
                        <a:rPr lang="en" sz="1100" u="none" strike="noStrike" cap="none">
                          <a:latin typeface="Arial"/>
                          <a:ea typeface="Arial"/>
                          <a:cs typeface="Arial"/>
                          <a:sym typeface="Arial"/>
                        </a:rPr>
                      </a:br>
                      <a:r>
                        <a:rPr lang="en" sz="1100" b="0" i="0" u="none" strike="noStrike" cap="none">
                          <a:solidFill>
                            <a:srgbClr val="000000"/>
                          </a:solidFill>
                          <a:latin typeface="Arial"/>
                          <a:ea typeface="Arial"/>
                          <a:cs typeface="Arial"/>
                          <a:sym typeface="Arial"/>
                        </a:rPr>
                        <a:t>• Quarter 4 POART slides </a:t>
                      </a:r>
                      <a:endParaRPr sz="1100" u="none" strike="noStrike" cap="none">
                        <a:latin typeface="Arial"/>
                        <a:ea typeface="Arial"/>
                        <a:cs typeface="Arial"/>
                        <a:sym typeface="Arial"/>
                      </a:endParaRPr>
                    </a:p>
                    <a:p>
                      <a:pPr marL="0" marR="0" lvl="0" indent="0" algn="l" rtl="0">
                        <a:spcBef>
                          <a:spcPts val="0"/>
                        </a:spcBef>
                        <a:spcAft>
                          <a:spcPts val="0"/>
                        </a:spcAft>
                        <a:buNone/>
                      </a:pPr>
                      <a:br>
                        <a:rPr lang="en" sz="1100" u="none" strike="noStrike" cap="none">
                          <a:latin typeface="Arial"/>
                          <a:ea typeface="Arial"/>
                          <a:cs typeface="Arial"/>
                          <a:sym typeface="Arial"/>
                        </a:rPr>
                      </a:br>
                      <a:r>
                        <a:rPr lang="en" sz="1100" b="0" i="0" u="none" strike="noStrike" cap="none">
                          <a:solidFill>
                            <a:srgbClr val="000000"/>
                          </a:solidFill>
                          <a:latin typeface="Arial"/>
                          <a:ea typeface="Arial"/>
                          <a:cs typeface="Arial"/>
                          <a:sym typeface="Arial"/>
                        </a:rPr>
                        <a:t>• Access to the data (but you don’t have to wait, see above) </a:t>
                      </a:r>
                      <a:endParaRPr sz="1100" u="none" strike="noStrike" cap="none">
                        <a:latin typeface="Arial"/>
                        <a:ea typeface="Arial"/>
                        <a:cs typeface="Arial"/>
                        <a:sym typeface="Arial"/>
                      </a:endParaRPr>
                    </a:p>
                    <a:p>
                      <a:pPr marL="0" marR="0" lvl="0" indent="0" algn="l" rtl="0">
                        <a:spcBef>
                          <a:spcPts val="0"/>
                        </a:spcBef>
                        <a:spcAft>
                          <a:spcPts val="0"/>
                        </a:spcAft>
                        <a:buNone/>
                      </a:pPr>
                      <a:br>
                        <a:rPr lang="en" sz="1100" u="none" strike="noStrike" cap="none">
                          <a:latin typeface="Arial"/>
                          <a:ea typeface="Arial"/>
                          <a:cs typeface="Arial"/>
                          <a:sym typeface="Arial"/>
                        </a:rPr>
                      </a:br>
                      <a:r>
                        <a:rPr lang="en" sz="1100" b="0" i="0" u="none" strike="noStrike" cap="none">
                          <a:solidFill>
                            <a:srgbClr val="000000"/>
                          </a:solidFill>
                          <a:latin typeface="Arial"/>
                          <a:ea typeface="Arial"/>
                          <a:cs typeface="Arial"/>
                          <a:sym typeface="Arial"/>
                        </a:rPr>
                        <a:t>• Initial invitation for community to choose a representative to be invited for the Regional Management Review</a:t>
                      </a:r>
                      <a:endParaRPr sz="1100"/>
                    </a:p>
                    <a:p>
                      <a:pPr marL="0" marR="0" lvl="0" indent="0" algn="l" rtl="0">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en" sz="1100" b="0" i="0" u="none" strike="noStrike" cap="none">
                          <a:solidFill>
                            <a:srgbClr val="000000"/>
                          </a:solidFill>
                          <a:latin typeface="Arial"/>
                          <a:ea typeface="Arial"/>
                          <a:cs typeface="Arial"/>
                          <a:sym typeface="Arial"/>
                        </a:rPr>
                        <a:t>• Solutions Platform, previous SDS, SIMS outcomes</a:t>
                      </a:r>
                      <a:endParaRPr sz="1100"/>
                    </a:p>
                    <a:p>
                      <a:pPr marL="0" marR="0" lvl="0" indent="0" algn="l" rtl="0">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en" sz="1100" b="0" i="1" u="none" strike="noStrike" cap="none">
                          <a:solidFill>
                            <a:srgbClr val="000000"/>
                          </a:solidFill>
                          <a:latin typeface="Arial"/>
                          <a:ea typeface="Arial"/>
                          <a:cs typeface="Arial"/>
                          <a:sym typeface="Arial"/>
                        </a:rPr>
                        <a:t>Need to analyze the data and materials – what was good/bad? </a:t>
                      </a:r>
                      <a:endParaRPr sz="1100" i="1" u="none" strike="noStrike" cap="none">
                        <a:latin typeface="Arial"/>
                        <a:ea typeface="Arial"/>
                        <a:cs typeface="Arial"/>
                        <a:sym typeface="Arial"/>
                      </a:endParaRPr>
                    </a:p>
                  </a:txBody>
                  <a:tcPr marL="47625" marR="47625" marT="47625" marB="47625">
                    <a:solidFill>
                      <a:schemeClr val="lt1"/>
                    </a:solidFill>
                  </a:tcPr>
                </a:tc>
                <a:extLst>
                  <a:ext uri="{0D108BD9-81ED-4DB2-BD59-A6C34878D82A}">
                    <a16:rowId xmlns:a16="http://schemas.microsoft.com/office/drawing/2014/main" val="10001"/>
                  </a:ext>
                </a:extLst>
              </a:tr>
            </a:tbl>
          </a:graphicData>
        </a:graphic>
      </p:graphicFrame>
      <p:pic>
        <p:nvPicPr>
          <p:cNvPr id="303" name="Google Shape;303;p55" descr="https://lh5.googleusercontent.com/NvERPTx-70pA6IpFmcZA_zAKhrTPBAiGbL4Z5xubrfD5_5KGHQqR5-IZAVyvX-kkXn9UYt2kfm119KUFTwJmutgqxL7chJouKwR8uPDLMUbR3qvJfihqAn9nOuzFzfMEkIa-z_I"/>
          <p:cNvPicPr preferRelativeResize="0"/>
          <p:nvPr/>
        </p:nvPicPr>
        <p:blipFill rotWithShape="1">
          <a:blip r:embed="rId3">
            <a:alphaModFix/>
          </a:blip>
          <a:srcRect/>
          <a:stretch/>
        </p:blipFill>
        <p:spPr>
          <a:xfrm>
            <a:off x="0" y="2171700"/>
            <a:ext cx="4457700" cy="2971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aphicFrame>
        <p:nvGraphicFramePr>
          <p:cNvPr id="308" name="Google Shape;308;p56"/>
          <p:cNvGraphicFramePr/>
          <p:nvPr/>
        </p:nvGraphicFramePr>
        <p:xfrm>
          <a:off x="386443" y="273844"/>
          <a:ext cx="3000000" cy="3000000"/>
        </p:xfrm>
        <a:graphic>
          <a:graphicData uri="http://schemas.openxmlformats.org/drawingml/2006/table">
            <a:tbl>
              <a:tblPr firstRow="1" bandRow="1">
                <a:noFill/>
                <a:tableStyleId>{C6DD3AC5-B73D-4634-805B-B721CCA6213F}</a:tableStyleId>
              </a:tblPr>
              <a:tblGrid>
                <a:gridCol w="1484525">
                  <a:extLst>
                    <a:ext uri="{9D8B030D-6E8A-4147-A177-3AD203B41FA5}">
                      <a16:colId xmlns:a16="http://schemas.microsoft.com/office/drawing/2014/main" val="20000"/>
                    </a:ext>
                  </a:extLst>
                </a:gridCol>
                <a:gridCol w="2773175">
                  <a:extLst>
                    <a:ext uri="{9D8B030D-6E8A-4147-A177-3AD203B41FA5}">
                      <a16:colId xmlns:a16="http://schemas.microsoft.com/office/drawing/2014/main" val="20001"/>
                    </a:ext>
                  </a:extLst>
                </a:gridCol>
                <a:gridCol w="4113375">
                  <a:extLst>
                    <a:ext uri="{9D8B030D-6E8A-4147-A177-3AD203B41FA5}">
                      <a16:colId xmlns:a16="http://schemas.microsoft.com/office/drawing/2014/main" val="20002"/>
                    </a:ext>
                  </a:extLst>
                </a:gridCol>
              </a:tblGrid>
              <a:tr h="279625">
                <a:tc>
                  <a:txBody>
                    <a:bodyPr/>
                    <a:lstStyle/>
                    <a:p>
                      <a:pPr marL="0" marR="0" lvl="0" indent="0" algn="l" rtl="0">
                        <a:spcBef>
                          <a:spcPts val="0"/>
                        </a:spcBef>
                        <a:spcAft>
                          <a:spcPts val="0"/>
                        </a:spcAft>
                        <a:buNone/>
                      </a:pPr>
                      <a:r>
                        <a:rPr lang="en" sz="1400" b="1" i="0" u="none" strike="noStrike" cap="none">
                          <a:solidFill>
                            <a:schemeClr val="dk1"/>
                          </a:solidFill>
                          <a:latin typeface="Arial"/>
                          <a:ea typeface="Arial"/>
                          <a:cs typeface="Arial"/>
                          <a:sym typeface="Arial"/>
                        </a:rPr>
                        <a:t>When?</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tc>
                  <a:txBody>
                    <a:bodyPr/>
                    <a:lstStyle/>
                    <a:p>
                      <a:pPr marL="0" marR="0" lvl="0" indent="0" algn="l" rtl="0">
                        <a:spcBef>
                          <a:spcPts val="0"/>
                        </a:spcBef>
                        <a:spcAft>
                          <a:spcPts val="0"/>
                        </a:spcAft>
                        <a:buNone/>
                      </a:pPr>
                      <a:r>
                        <a:rPr lang="en" sz="1400" b="1" i="0" u="none" strike="noStrike" cap="none">
                          <a:solidFill>
                            <a:schemeClr val="dk1"/>
                          </a:solidFill>
                          <a:latin typeface="Arial"/>
                          <a:ea typeface="Arial"/>
                          <a:cs typeface="Arial"/>
                          <a:sym typeface="Arial"/>
                        </a:rPr>
                        <a:t>What happens?</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tc>
                  <a:txBody>
                    <a:bodyPr/>
                    <a:lstStyle/>
                    <a:p>
                      <a:pPr marL="0" marR="0" lvl="0" indent="0" algn="l" rtl="0">
                        <a:spcBef>
                          <a:spcPts val="0"/>
                        </a:spcBef>
                        <a:spcAft>
                          <a:spcPts val="0"/>
                        </a:spcAft>
                        <a:buNone/>
                      </a:pPr>
                      <a:r>
                        <a:rPr lang="en" sz="1400" b="1" i="0" u="none" strike="noStrike" cap="none">
                          <a:solidFill>
                            <a:schemeClr val="dk1"/>
                          </a:solidFill>
                          <a:latin typeface="Arial"/>
                          <a:ea typeface="Arial"/>
                          <a:cs typeface="Arial"/>
                          <a:sym typeface="Arial"/>
                        </a:rPr>
                        <a:t>What can activists do?</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extLst>
                  <a:ext uri="{0D108BD9-81ED-4DB2-BD59-A6C34878D82A}">
                    <a16:rowId xmlns:a16="http://schemas.microsoft.com/office/drawing/2014/main" val="10000"/>
                  </a:ext>
                </a:extLst>
              </a:tr>
              <a:tr h="3026250">
                <a:tc>
                  <a:txBody>
                    <a:bodyPr/>
                    <a:lstStyle/>
                    <a:p>
                      <a:pPr marL="0" marR="0" lvl="0" indent="0" algn="l" rtl="0">
                        <a:spcBef>
                          <a:spcPts val="0"/>
                        </a:spcBef>
                        <a:spcAft>
                          <a:spcPts val="0"/>
                        </a:spcAft>
                        <a:buNone/>
                      </a:pPr>
                      <a:r>
                        <a:rPr lang="en" sz="1700" b="1" i="0" u="none" strike="noStrike" cap="none">
                          <a:solidFill>
                            <a:srgbClr val="000000"/>
                          </a:solidFill>
                          <a:latin typeface="Arial"/>
                          <a:ea typeface="Arial"/>
                          <a:cs typeface="Arial"/>
                          <a:sym typeface="Arial"/>
                        </a:rPr>
                        <a:t>January - early Feb</a:t>
                      </a:r>
                      <a:endParaRPr sz="1100"/>
                    </a:p>
                    <a:p>
                      <a:pPr marL="0" marR="0" lvl="0" indent="0" algn="l" rtl="0">
                        <a:spcBef>
                          <a:spcPts val="0"/>
                        </a:spcBef>
                        <a:spcAft>
                          <a:spcPts val="0"/>
                        </a:spcAft>
                        <a:buNone/>
                      </a:pPr>
                      <a:r>
                        <a:rPr lang="en" sz="1700" b="1" i="0" u="none" strike="noStrike" cap="none">
                          <a:solidFill>
                            <a:srgbClr val="000000"/>
                          </a:solidFill>
                          <a:latin typeface="Arial"/>
                          <a:ea typeface="Arial"/>
                          <a:cs typeface="Arial"/>
                          <a:sym typeface="Arial"/>
                        </a:rPr>
                        <a:t>2022</a:t>
                      </a:r>
                      <a:endParaRPr sz="1700" b="1" u="none" strike="noStrike" cap="none">
                        <a:latin typeface="Arial"/>
                        <a:ea typeface="Arial"/>
                        <a:cs typeface="Arial"/>
                        <a:sym typeface="Arial"/>
                      </a:endParaRPr>
                    </a:p>
                  </a:txBody>
                  <a:tcPr marL="47625" marR="47625" marT="47625" marB="47625">
                    <a:solidFill>
                      <a:schemeClr val="lt1"/>
                    </a:solidFill>
                  </a:tcPr>
                </a:tc>
                <a:tc>
                  <a:txBody>
                    <a:bodyPr/>
                    <a:lstStyle/>
                    <a:p>
                      <a:pPr marL="0" marR="0" lvl="0" indent="0" algn="l" rtl="0">
                        <a:spcBef>
                          <a:spcPts val="0"/>
                        </a:spcBef>
                        <a:spcAft>
                          <a:spcPts val="0"/>
                        </a:spcAft>
                        <a:buNone/>
                      </a:pPr>
                      <a:r>
                        <a:rPr lang="en" sz="1300" b="0" i="0" u="none" strike="noStrike" cap="none">
                          <a:solidFill>
                            <a:srgbClr val="000000"/>
                          </a:solidFill>
                          <a:latin typeface="Arial"/>
                          <a:ea typeface="Arial"/>
                          <a:cs typeface="Arial"/>
                          <a:sym typeface="Arial"/>
                        </a:rPr>
                        <a:t>PEPFAR teams in each country have a “strategic retreat.” </a:t>
                      </a:r>
                      <a:endParaRPr sz="13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300">
                        <a:solidFill>
                          <a:srgbClr val="000000"/>
                        </a:solidFill>
                        <a:latin typeface="Arial"/>
                        <a:ea typeface="Arial"/>
                        <a:cs typeface="Arial"/>
                        <a:sym typeface="Arial"/>
                      </a:endParaRPr>
                    </a:p>
                    <a:p>
                      <a:pPr marL="0" marR="0" lvl="0" indent="0" algn="l" rtl="0">
                        <a:spcBef>
                          <a:spcPts val="0"/>
                        </a:spcBef>
                        <a:spcAft>
                          <a:spcPts val="0"/>
                        </a:spcAft>
                        <a:buNone/>
                      </a:pPr>
                      <a:r>
                        <a:rPr lang="en" sz="1300">
                          <a:solidFill>
                            <a:srgbClr val="000000"/>
                          </a:solidFill>
                          <a:latin typeface="Arial"/>
                          <a:ea typeface="Arial"/>
                          <a:cs typeface="Arial"/>
                          <a:sym typeface="Arial"/>
                        </a:rPr>
                        <a:t>Retreats to be held no later than week of </a:t>
                      </a:r>
                      <a:r>
                        <a:rPr lang="en" sz="1300" b="1">
                          <a:solidFill>
                            <a:srgbClr val="000000"/>
                          </a:solidFill>
                          <a:latin typeface="Arial"/>
                          <a:ea typeface="Arial"/>
                          <a:cs typeface="Arial"/>
                          <a:sym typeface="Arial"/>
                        </a:rPr>
                        <a:t>Feb 7 2022</a:t>
                      </a:r>
                      <a:r>
                        <a:rPr lang="en" sz="1300">
                          <a:solidFill>
                            <a:srgbClr val="000000"/>
                          </a:solidFill>
                          <a:latin typeface="Arial"/>
                          <a:ea typeface="Arial"/>
                          <a:cs typeface="Arial"/>
                          <a:sym typeface="Arial"/>
                        </a:rPr>
                        <a:t>.  </a:t>
                      </a:r>
                      <a:endParaRPr sz="1300">
                        <a:solidFill>
                          <a:srgbClr val="000000"/>
                        </a:solidFill>
                        <a:latin typeface="Arial"/>
                        <a:ea typeface="Arial"/>
                        <a:cs typeface="Arial"/>
                        <a:sym typeface="Arial"/>
                      </a:endParaRPr>
                    </a:p>
                    <a:p>
                      <a:pPr marL="0" marR="0" lvl="0" indent="0" algn="l" rtl="0">
                        <a:spcBef>
                          <a:spcPts val="0"/>
                        </a:spcBef>
                        <a:spcAft>
                          <a:spcPts val="0"/>
                        </a:spcAft>
                        <a:buNone/>
                      </a:pPr>
                      <a:endParaRPr sz="13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300" u="none" strike="noStrike" cap="none">
                        <a:latin typeface="Arial"/>
                        <a:ea typeface="Arial"/>
                        <a:cs typeface="Arial"/>
                        <a:sym typeface="Arial"/>
                      </a:endParaRPr>
                    </a:p>
                  </a:txBody>
                  <a:tcPr marL="47625" marR="47625" marT="47625" marB="47625">
                    <a:solidFill>
                      <a:schemeClr val="lt1"/>
                    </a:solidFill>
                  </a:tcPr>
                </a:tc>
                <a:tc>
                  <a:txBody>
                    <a:bodyPr/>
                    <a:lstStyle/>
                    <a:p>
                      <a:pPr marL="0" marR="0" lvl="0" indent="0" algn="l" rtl="0">
                        <a:lnSpc>
                          <a:spcPct val="100000"/>
                        </a:lnSpc>
                        <a:spcBef>
                          <a:spcPts val="0"/>
                        </a:spcBef>
                        <a:spcAft>
                          <a:spcPts val="0"/>
                        </a:spcAft>
                        <a:buClr>
                          <a:schemeClr val="dk1"/>
                        </a:buClr>
                        <a:buSzPts val="1300"/>
                        <a:buFont typeface="Arial"/>
                        <a:buNone/>
                      </a:pPr>
                      <a:r>
                        <a:rPr lang="en" sz="1300" u="none" strike="noStrike" cap="none">
                          <a:solidFill>
                            <a:schemeClr val="dk1"/>
                          </a:solidFill>
                          <a:latin typeface="Arial"/>
                          <a:ea typeface="Arial"/>
                          <a:cs typeface="Arial"/>
                          <a:sym typeface="Arial"/>
                        </a:rPr>
                        <a:t>In person meeting for analysis of the docs shared in last slide and Q4 data and focus on solutions that will form basis of COP2</a:t>
                      </a:r>
                      <a:r>
                        <a:rPr lang="en" sz="1300">
                          <a:latin typeface="Arial"/>
                          <a:ea typeface="Arial"/>
                          <a:cs typeface="Arial"/>
                          <a:sym typeface="Arial"/>
                        </a:rPr>
                        <a:t>2</a:t>
                      </a:r>
                      <a:r>
                        <a:rPr lang="en" sz="1300" u="none" strike="noStrike" cap="none">
                          <a:solidFill>
                            <a:schemeClr val="dk1"/>
                          </a:solidFill>
                          <a:latin typeface="Arial"/>
                          <a:ea typeface="Arial"/>
                          <a:cs typeface="Arial"/>
                          <a:sym typeface="Arial"/>
                        </a:rPr>
                        <a:t> – they will share other data and results. </a:t>
                      </a:r>
                      <a:endParaRPr sz="1300" u="none" strike="noStrike" cap="none">
                        <a:latin typeface="Arial"/>
                        <a:ea typeface="Arial"/>
                        <a:cs typeface="Arial"/>
                        <a:sym typeface="Arial"/>
                      </a:endParaRPr>
                    </a:p>
                    <a:p>
                      <a:pPr marL="0" marR="0" lvl="0" indent="0" algn="l" rtl="0">
                        <a:spcBef>
                          <a:spcPts val="0"/>
                        </a:spcBef>
                        <a:spcAft>
                          <a:spcPts val="0"/>
                        </a:spcAft>
                        <a:buNone/>
                      </a:pPr>
                      <a:endParaRPr sz="13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en" sz="1300" b="0" i="0" u="none" strike="noStrike" cap="none">
                          <a:solidFill>
                            <a:srgbClr val="000000"/>
                          </a:solidFill>
                          <a:latin typeface="Arial"/>
                          <a:ea typeface="Arial"/>
                          <a:cs typeface="Arial"/>
                          <a:sym typeface="Arial"/>
                        </a:rPr>
                        <a:t>1. Contact your PEPFAR Country team and ask to be invited. </a:t>
                      </a:r>
                      <a:endParaRPr sz="1300" u="none" strike="noStrike" cap="none">
                        <a:latin typeface="Arial"/>
                        <a:ea typeface="Arial"/>
                        <a:cs typeface="Arial"/>
                        <a:sym typeface="Arial"/>
                      </a:endParaRPr>
                    </a:p>
                    <a:p>
                      <a:pPr marL="0" marR="0" lvl="0" indent="0" algn="l" rtl="0">
                        <a:spcBef>
                          <a:spcPts val="0"/>
                        </a:spcBef>
                        <a:spcAft>
                          <a:spcPts val="0"/>
                        </a:spcAft>
                        <a:buNone/>
                      </a:pPr>
                      <a:br>
                        <a:rPr lang="en" sz="1300" u="none" strike="noStrike" cap="none">
                          <a:latin typeface="Arial"/>
                          <a:ea typeface="Arial"/>
                          <a:cs typeface="Arial"/>
                          <a:sym typeface="Arial"/>
                        </a:rPr>
                      </a:br>
                      <a:r>
                        <a:rPr lang="en" sz="1300" b="0" i="0" u="none" strike="noStrike" cap="none">
                          <a:solidFill>
                            <a:srgbClr val="000000"/>
                          </a:solidFill>
                          <a:latin typeface="Arial"/>
                          <a:ea typeface="Arial"/>
                          <a:cs typeface="Arial"/>
                          <a:sym typeface="Arial"/>
                        </a:rPr>
                        <a:t>2. Come with a clear set of initial demands/priorities. </a:t>
                      </a:r>
                      <a:endParaRPr sz="1300" u="none" strike="noStrike" cap="none">
                        <a:latin typeface="Arial"/>
                        <a:ea typeface="Arial"/>
                        <a:cs typeface="Arial"/>
                        <a:sym typeface="Arial"/>
                      </a:endParaRPr>
                    </a:p>
                    <a:p>
                      <a:pPr marL="0" marR="0" lvl="0" indent="0" algn="l" rtl="0">
                        <a:spcBef>
                          <a:spcPts val="0"/>
                        </a:spcBef>
                        <a:spcAft>
                          <a:spcPts val="0"/>
                        </a:spcAft>
                        <a:buNone/>
                      </a:pPr>
                      <a:br>
                        <a:rPr lang="en" sz="1300" u="none" strike="noStrike" cap="none">
                          <a:latin typeface="Arial"/>
                          <a:ea typeface="Arial"/>
                          <a:cs typeface="Arial"/>
                          <a:sym typeface="Arial"/>
                        </a:rPr>
                      </a:br>
                      <a:r>
                        <a:rPr lang="en" sz="1300" b="0" i="0" u="none" strike="noStrike" cap="none">
                          <a:solidFill>
                            <a:srgbClr val="000000"/>
                          </a:solidFill>
                          <a:latin typeface="Arial"/>
                          <a:ea typeface="Arial"/>
                          <a:cs typeface="Arial"/>
                          <a:sym typeface="Arial"/>
                        </a:rPr>
                        <a:t>3. Start work on a formal submission from your groups about what you want to see in PEPFAR’s 202</a:t>
                      </a:r>
                      <a:r>
                        <a:rPr lang="en" sz="1300">
                          <a:solidFill>
                            <a:srgbClr val="000000"/>
                          </a:solidFill>
                          <a:latin typeface="Arial"/>
                          <a:ea typeface="Arial"/>
                          <a:cs typeface="Arial"/>
                          <a:sym typeface="Arial"/>
                        </a:rPr>
                        <a:t>2</a:t>
                      </a:r>
                      <a:r>
                        <a:rPr lang="en" sz="1300" b="0" i="0" u="none" strike="noStrike" cap="none">
                          <a:solidFill>
                            <a:srgbClr val="000000"/>
                          </a:solidFill>
                          <a:latin typeface="Arial"/>
                          <a:ea typeface="Arial"/>
                          <a:cs typeface="Arial"/>
                          <a:sym typeface="Arial"/>
                        </a:rPr>
                        <a:t> plan for your country </a:t>
                      </a:r>
                      <a:br>
                        <a:rPr lang="en" sz="1300" b="0" i="0" u="none" strike="noStrike" cap="none">
                          <a:solidFill>
                            <a:srgbClr val="000000"/>
                          </a:solidFill>
                          <a:latin typeface="Arial"/>
                          <a:ea typeface="Arial"/>
                          <a:cs typeface="Arial"/>
                          <a:sym typeface="Arial"/>
                        </a:rPr>
                      </a:br>
                      <a:endParaRPr sz="1300" u="none" strike="noStrike" cap="none">
                        <a:latin typeface="Arial"/>
                        <a:ea typeface="Arial"/>
                        <a:cs typeface="Arial"/>
                        <a:sym typeface="Arial"/>
                      </a:endParaRPr>
                    </a:p>
                    <a:p>
                      <a:pPr marL="0" marR="0" lvl="0" indent="0" algn="l" rtl="0">
                        <a:spcBef>
                          <a:spcPts val="0"/>
                        </a:spcBef>
                        <a:spcAft>
                          <a:spcPts val="0"/>
                        </a:spcAft>
                        <a:buNone/>
                      </a:pPr>
                      <a:r>
                        <a:rPr lang="en" sz="1300" b="0" i="0" u="none" strike="noStrike" cap="none">
                          <a:solidFill>
                            <a:srgbClr val="000000"/>
                          </a:solidFill>
                          <a:latin typeface="Arial"/>
                          <a:ea typeface="Arial"/>
                          <a:cs typeface="Arial"/>
                          <a:sym typeface="Arial"/>
                        </a:rPr>
                        <a:t>4. Ask for Quarter 4 results &amp; POART slides. </a:t>
                      </a:r>
                      <a:endParaRPr sz="1300" u="none" strike="noStrike" cap="none">
                        <a:latin typeface="Arial"/>
                        <a:ea typeface="Arial"/>
                        <a:cs typeface="Arial"/>
                        <a:sym typeface="Arial"/>
                      </a:endParaRPr>
                    </a:p>
                  </a:txBody>
                  <a:tcPr marL="47625" marR="47625" marT="47625" marB="47625">
                    <a:solidFill>
                      <a:schemeClr val="lt1"/>
                    </a:solidFill>
                  </a:tcPr>
                </a:tc>
                <a:extLst>
                  <a:ext uri="{0D108BD9-81ED-4DB2-BD59-A6C34878D82A}">
                    <a16:rowId xmlns:a16="http://schemas.microsoft.com/office/drawing/2014/main" val="10001"/>
                  </a:ext>
                </a:extLst>
              </a:tr>
            </a:tbl>
          </a:graphicData>
        </a:graphic>
      </p:graphicFrame>
      <p:pic>
        <p:nvPicPr>
          <p:cNvPr id="309" name="Google Shape;309;p56" descr="https://lh6.googleusercontent.com/aq7SSxAgn62xo6P2YI5vt_PH-JRLS32mT8ufc9enOA31LrL0hwU8kr2e3EuDLJfqxHPmcl0wz3CGjOSO20oP439NI4ZLWZXtba_48H0A-oVaduBtexc-NUfHsRWOHsOBCpxdBJU"/>
          <p:cNvPicPr preferRelativeResize="0"/>
          <p:nvPr/>
        </p:nvPicPr>
        <p:blipFill rotWithShape="1">
          <a:blip r:embed="rId3">
            <a:alphaModFix/>
          </a:blip>
          <a:srcRect/>
          <a:stretch/>
        </p:blipFill>
        <p:spPr>
          <a:xfrm>
            <a:off x="0" y="2171700"/>
            <a:ext cx="4457700" cy="2971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graphicFrame>
        <p:nvGraphicFramePr>
          <p:cNvPr id="314" name="Google Shape;314;p57"/>
          <p:cNvGraphicFramePr/>
          <p:nvPr/>
        </p:nvGraphicFramePr>
        <p:xfrm>
          <a:off x="386443" y="273844"/>
          <a:ext cx="3000000" cy="3000000"/>
        </p:xfrm>
        <a:graphic>
          <a:graphicData uri="http://schemas.openxmlformats.org/drawingml/2006/table">
            <a:tbl>
              <a:tblPr firstRow="1" bandRow="1">
                <a:noFill/>
                <a:tableStyleId>{C6DD3AC5-B73D-4634-805B-B721CCA6213F}</a:tableStyleId>
              </a:tblPr>
              <a:tblGrid>
                <a:gridCol w="1484525">
                  <a:extLst>
                    <a:ext uri="{9D8B030D-6E8A-4147-A177-3AD203B41FA5}">
                      <a16:colId xmlns:a16="http://schemas.microsoft.com/office/drawing/2014/main" val="20000"/>
                    </a:ext>
                  </a:extLst>
                </a:gridCol>
                <a:gridCol w="2773175">
                  <a:extLst>
                    <a:ext uri="{9D8B030D-6E8A-4147-A177-3AD203B41FA5}">
                      <a16:colId xmlns:a16="http://schemas.microsoft.com/office/drawing/2014/main" val="20001"/>
                    </a:ext>
                  </a:extLst>
                </a:gridCol>
                <a:gridCol w="4113375">
                  <a:extLst>
                    <a:ext uri="{9D8B030D-6E8A-4147-A177-3AD203B41FA5}">
                      <a16:colId xmlns:a16="http://schemas.microsoft.com/office/drawing/2014/main" val="20002"/>
                    </a:ext>
                  </a:extLst>
                </a:gridCol>
              </a:tblGrid>
              <a:tr h="279625">
                <a:tc>
                  <a:txBody>
                    <a:bodyPr/>
                    <a:lstStyle/>
                    <a:p>
                      <a:pPr marL="0" marR="0" lvl="0" indent="0" algn="l" rtl="0">
                        <a:spcBef>
                          <a:spcPts val="0"/>
                        </a:spcBef>
                        <a:spcAft>
                          <a:spcPts val="0"/>
                        </a:spcAft>
                        <a:buNone/>
                      </a:pPr>
                      <a:r>
                        <a:rPr lang="en" sz="1400" b="1" i="0" u="none" strike="noStrike" cap="none">
                          <a:solidFill>
                            <a:schemeClr val="dk1"/>
                          </a:solidFill>
                          <a:latin typeface="Arial"/>
                          <a:ea typeface="Arial"/>
                          <a:cs typeface="Arial"/>
                          <a:sym typeface="Arial"/>
                        </a:rPr>
                        <a:t>When?</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tc>
                  <a:txBody>
                    <a:bodyPr/>
                    <a:lstStyle/>
                    <a:p>
                      <a:pPr marL="0" marR="0" lvl="0" indent="0" algn="l" rtl="0">
                        <a:spcBef>
                          <a:spcPts val="0"/>
                        </a:spcBef>
                        <a:spcAft>
                          <a:spcPts val="0"/>
                        </a:spcAft>
                        <a:buNone/>
                      </a:pPr>
                      <a:r>
                        <a:rPr lang="en" sz="1400" b="1" i="0" u="none" strike="noStrike" cap="none">
                          <a:solidFill>
                            <a:schemeClr val="dk1"/>
                          </a:solidFill>
                          <a:latin typeface="Arial"/>
                          <a:ea typeface="Arial"/>
                          <a:cs typeface="Arial"/>
                          <a:sym typeface="Arial"/>
                        </a:rPr>
                        <a:t>What happens?</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tc>
                  <a:txBody>
                    <a:bodyPr/>
                    <a:lstStyle/>
                    <a:p>
                      <a:pPr marL="0" marR="0" lvl="0" indent="0" algn="l" rtl="0">
                        <a:spcBef>
                          <a:spcPts val="0"/>
                        </a:spcBef>
                        <a:spcAft>
                          <a:spcPts val="0"/>
                        </a:spcAft>
                        <a:buNone/>
                      </a:pPr>
                      <a:r>
                        <a:rPr lang="en" sz="1400" b="1" i="0" u="none" strike="noStrike" cap="none">
                          <a:solidFill>
                            <a:schemeClr val="dk1"/>
                          </a:solidFill>
                          <a:latin typeface="Arial"/>
                          <a:ea typeface="Arial"/>
                          <a:cs typeface="Arial"/>
                          <a:sym typeface="Arial"/>
                        </a:rPr>
                        <a:t>What can activists do?</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extLst>
                  <a:ext uri="{0D108BD9-81ED-4DB2-BD59-A6C34878D82A}">
                    <a16:rowId xmlns:a16="http://schemas.microsoft.com/office/drawing/2014/main" val="10000"/>
                  </a:ext>
                </a:extLst>
              </a:tr>
              <a:tr h="3026250">
                <a:tc>
                  <a:txBody>
                    <a:bodyPr/>
                    <a:lstStyle/>
                    <a:p>
                      <a:pPr marL="0" marR="0" lvl="0" indent="0" algn="l" rtl="0">
                        <a:spcBef>
                          <a:spcPts val="0"/>
                        </a:spcBef>
                        <a:spcAft>
                          <a:spcPts val="0"/>
                        </a:spcAft>
                        <a:buNone/>
                      </a:pPr>
                      <a:r>
                        <a:rPr lang="en" sz="1700" b="1" i="0" u="none" strike="noStrike" cap="none">
                          <a:solidFill>
                            <a:srgbClr val="000000"/>
                          </a:solidFill>
                          <a:latin typeface="Arial"/>
                          <a:ea typeface="Arial"/>
                          <a:cs typeface="Arial"/>
                          <a:sym typeface="Arial"/>
                        </a:rPr>
                        <a:t>January / February 202</a:t>
                      </a:r>
                      <a:r>
                        <a:rPr lang="en" sz="1700" b="1">
                          <a:solidFill>
                            <a:srgbClr val="000000"/>
                          </a:solidFill>
                          <a:latin typeface="Arial"/>
                          <a:ea typeface="Arial"/>
                          <a:cs typeface="Arial"/>
                          <a:sym typeface="Arial"/>
                        </a:rPr>
                        <a:t>2</a:t>
                      </a:r>
                      <a:endParaRPr sz="1700" b="1" u="none" strike="noStrike" cap="none">
                        <a:latin typeface="Arial"/>
                        <a:ea typeface="Arial"/>
                        <a:cs typeface="Arial"/>
                        <a:sym typeface="Arial"/>
                      </a:endParaRPr>
                    </a:p>
                  </a:txBody>
                  <a:tcPr marL="47625" marR="47625" marT="47625" marB="47625">
                    <a:solidFill>
                      <a:schemeClr val="lt1"/>
                    </a:solidFill>
                  </a:tcPr>
                </a:tc>
                <a:tc>
                  <a:txBody>
                    <a:bodyPr/>
                    <a:lstStyle/>
                    <a:p>
                      <a:pPr marL="0" marR="0" lvl="0" indent="0" algn="l" rtl="0">
                        <a:spcBef>
                          <a:spcPts val="0"/>
                        </a:spcBef>
                        <a:spcAft>
                          <a:spcPts val="0"/>
                        </a:spcAft>
                        <a:buNone/>
                      </a:pPr>
                      <a:r>
                        <a:rPr lang="en" sz="1100" b="0" i="0" u="none" strike="noStrike" cap="none">
                          <a:solidFill>
                            <a:srgbClr val="000000"/>
                          </a:solidFill>
                          <a:latin typeface="Arial"/>
                          <a:ea typeface="Arial"/>
                          <a:cs typeface="Arial"/>
                          <a:sym typeface="Arial"/>
                        </a:rPr>
                        <a:t>Preparation for in-person planning meetings.</a:t>
                      </a:r>
                      <a:endParaRPr sz="1100"/>
                    </a:p>
                    <a:p>
                      <a:pPr marL="0" marR="0" lvl="0" indent="0" algn="l" rtl="0">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rgbClr val="000000"/>
                          </a:solidFill>
                          <a:latin typeface="Arial"/>
                          <a:ea typeface="Arial"/>
                          <a:cs typeface="Arial"/>
                          <a:sym typeface="Arial"/>
                        </a:rPr>
                        <a:t>(</a:t>
                      </a:r>
                      <a:r>
                        <a:rPr lang="en" sz="1100" i="1" u="none" strike="noStrike" cap="none">
                          <a:solidFill>
                            <a:schemeClr val="dk1"/>
                          </a:solidFill>
                          <a:latin typeface="Arial"/>
                          <a:ea typeface="Arial"/>
                          <a:cs typeface="Arial"/>
                          <a:sym typeface="Arial"/>
                        </a:rPr>
                        <a:t>Prior to the COP2</a:t>
                      </a:r>
                      <a:r>
                        <a:rPr lang="en" sz="1100" i="1">
                          <a:latin typeface="Arial"/>
                          <a:ea typeface="Arial"/>
                          <a:cs typeface="Arial"/>
                          <a:sym typeface="Arial"/>
                        </a:rPr>
                        <a:t>2</a:t>
                      </a:r>
                      <a:r>
                        <a:rPr lang="en" sz="1100" i="1" u="none" strike="noStrike" cap="none">
                          <a:solidFill>
                            <a:schemeClr val="dk1"/>
                          </a:solidFill>
                          <a:latin typeface="Arial"/>
                          <a:ea typeface="Arial"/>
                          <a:cs typeface="Arial"/>
                          <a:sym typeface="Arial"/>
                        </a:rPr>
                        <a:t> Meetings, teams will submit to headquarters for review the Datapack (targets); FAST (budgets); Table 6 (non-service delivery activities); and Surveillance, Research, and Evaluation (SRE) inventory. Headquarters teams will review these tools and provide feedback to teams so that teams can make relevant adjustments prior to the COP2</a:t>
                      </a:r>
                      <a:r>
                        <a:rPr lang="en" sz="1100" i="1">
                          <a:latin typeface="Arial"/>
                          <a:ea typeface="Arial"/>
                          <a:cs typeface="Arial"/>
                          <a:sym typeface="Arial"/>
                        </a:rPr>
                        <a:t>2</a:t>
                      </a:r>
                      <a:r>
                        <a:rPr lang="en" sz="1100" i="1" u="none" strike="noStrike" cap="none">
                          <a:solidFill>
                            <a:schemeClr val="dk1"/>
                          </a:solidFill>
                          <a:latin typeface="Arial"/>
                          <a:ea typeface="Arial"/>
                          <a:cs typeface="Arial"/>
                          <a:sym typeface="Arial"/>
                        </a:rPr>
                        <a:t> meetings.) </a:t>
                      </a:r>
                      <a:endParaRPr sz="1100" i="1" u="none" strike="noStrike" cap="none">
                        <a:latin typeface="Arial"/>
                        <a:ea typeface="Arial"/>
                        <a:cs typeface="Arial"/>
                        <a:sym typeface="Arial"/>
                      </a:endParaRPr>
                    </a:p>
                    <a:p>
                      <a:pPr marL="0" marR="0" lvl="0" indent="0" algn="l" rtl="0">
                        <a:spcBef>
                          <a:spcPts val="0"/>
                        </a:spcBef>
                        <a:spcAft>
                          <a:spcPts val="0"/>
                        </a:spcAft>
                        <a:buNone/>
                      </a:pPr>
                      <a:endParaRPr sz="1100" u="none" strike="noStrike" cap="none">
                        <a:latin typeface="Arial"/>
                        <a:ea typeface="Arial"/>
                        <a:cs typeface="Arial"/>
                        <a:sym typeface="Arial"/>
                      </a:endParaRPr>
                    </a:p>
                  </a:txBody>
                  <a:tcPr marL="47625" marR="47625" marT="47625" marB="47625">
                    <a:solidFill>
                      <a:schemeClr val="lt1"/>
                    </a:solidFill>
                  </a:tcPr>
                </a:tc>
                <a:tc>
                  <a:txBody>
                    <a:bodyPr/>
                    <a:lstStyle/>
                    <a:p>
                      <a:pPr marL="0" lvl="0" indent="0" algn="l" rtl="0">
                        <a:spcBef>
                          <a:spcPts val="0"/>
                        </a:spcBef>
                        <a:spcAft>
                          <a:spcPts val="0"/>
                        </a:spcAft>
                        <a:buClr>
                          <a:schemeClr val="dk1"/>
                        </a:buClr>
                        <a:buFont typeface="Arial"/>
                        <a:buNone/>
                      </a:pPr>
                      <a:r>
                        <a:rPr lang="en" sz="1100" b="1">
                          <a:latin typeface="Arial"/>
                          <a:ea typeface="Arial"/>
                          <a:cs typeface="Arial"/>
                          <a:sym typeface="Arial"/>
                        </a:rPr>
                        <a:t>COP guidance and Planning Level Letters released January 19 2022.</a:t>
                      </a:r>
                      <a:endParaRPr sz="1100" b="1">
                        <a:latin typeface="Arial"/>
                        <a:ea typeface="Arial"/>
                        <a:cs typeface="Arial"/>
                        <a:sym typeface="Arial"/>
                      </a:endParaRPr>
                    </a:p>
                    <a:p>
                      <a:pPr marL="0" marR="0" lvl="0" indent="0" algn="just" rtl="0">
                        <a:spcBef>
                          <a:spcPts val="0"/>
                        </a:spcBef>
                        <a:spcAft>
                          <a:spcPts val="0"/>
                        </a:spcAft>
                        <a:buNone/>
                      </a:pPr>
                      <a:endParaRPr sz="1100">
                        <a:solidFill>
                          <a:srgbClr val="282828"/>
                        </a:solidFill>
                        <a:latin typeface="Arial"/>
                        <a:ea typeface="Arial"/>
                        <a:cs typeface="Arial"/>
                        <a:sym typeface="Arial"/>
                      </a:endParaRPr>
                    </a:p>
                    <a:p>
                      <a:pPr marL="0" marR="0" lvl="0" indent="0" algn="just" rtl="0">
                        <a:spcBef>
                          <a:spcPts val="0"/>
                        </a:spcBef>
                        <a:spcAft>
                          <a:spcPts val="0"/>
                        </a:spcAft>
                        <a:buNone/>
                      </a:pPr>
                      <a:r>
                        <a:rPr lang="en" sz="1100" b="0" i="0" u="none" strike="noStrike" cap="none">
                          <a:solidFill>
                            <a:srgbClr val="000000"/>
                          </a:solidFill>
                          <a:latin typeface="Arial"/>
                          <a:ea typeface="Arial"/>
                          <a:cs typeface="Arial"/>
                          <a:sym typeface="Arial"/>
                        </a:rPr>
                        <a:t>Prepare a written submission regarding what you think should change and send it to them as soon as you can. To do this: </a:t>
                      </a:r>
                      <a:endParaRPr sz="1100"/>
                    </a:p>
                    <a:p>
                      <a:pPr marL="0" marR="0" lvl="0" indent="0" algn="just" rtl="0">
                        <a:spcBef>
                          <a:spcPts val="0"/>
                        </a:spcBef>
                        <a:spcAft>
                          <a:spcPts val="0"/>
                        </a:spcAft>
                        <a:buNone/>
                      </a:pPr>
                      <a:endParaRPr sz="1100" u="none" strike="noStrike" cap="none">
                        <a:latin typeface="Arial"/>
                        <a:ea typeface="Arial"/>
                        <a:cs typeface="Arial"/>
                        <a:sym typeface="Arial"/>
                      </a:endParaRPr>
                    </a:p>
                    <a:p>
                      <a:pPr marL="0" marR="0" lvl="0" indent="0" algn="just" rtl="0">
                        <a:spcBef>
                          <a:spcPts val="0"/>
                        </a:spcBef>
                        <a:spcAft>
                          <a:spcPts val="0"/>
                        </a:spcAft>
                        <a:buNone/>
                      </a:pPr>
                      <a:r>
                        <a:rPr lang="en" sz="1100" b="0" i="0" u="none" strike="noStrike" cap="none">
                          <a:solidFill>
                            <a:srgbClr val="000000"/>
                          </a:solidFill>
                          <a:latin typeface="Arial"/>
                          <a:ea typeface="Arial"/>
                          <a:cs typeface="Arial"/>
                          <a:sym typeface="Arial"/>
                        </a:rPr>
                        <a:t>• Consult with communities, especially those outside capitals, get their input and their evidence about why changes are needed. </a:t>
                      </a:r>
                      <a:endParaRPr sz="1100" u="none" strike="noStrike" cap="none">
                        <a:latin typeface="Arial"/>
                        <a:ea typeface="Arial"/>
                        <a:cs typeface="Arial"/>
                        <a:sym typeface="Arial"/>
                      </a:endParaRPr>
                    </a:p>
                    <a:p>
                      <a:pPr marL="0" marR="0" lvl="0" indent="0" algn="just" rtl="0">
                        <a:spcBef>
                          <a:spcPts val="0"/>
                        </a:spcBef>
                        <a:spcAft>
                          <a:spcPts val="0"/>
                        </a:spcAft>
                        <a:buNone/>
                      </a:pPr>
                      <a:br>
                        <a:rPr lang="en" sz="1100" u="none" strike="noStrike" cap="none">
                          <a:latin typeface="Arial"/>
                          <a:ea typeface="Arial"/>
                          <a:cs typeface="Arial"/>
                          <a:sym typeface="Arial"/>
                        </a:rPr>
                      </a:br>
                      <a:r>
                        <a:rPr lang="en" sz="1100" b="0" i="0" u="none" strike="noStrike" cap="none">
                          <a:solidFill>
                            <a:srgbClr val="000000"/>
                          </a:solidFill>
                          <a:latin typeface="Arial"/>
                          <a:ea typeface="Arial"/>
                          <a:cs typeface="Arial"/>
                          <a:sym typeface="Arial"/>
                        </a:rPr>
                        <a:t>• Use data from PEPFAR, gather other evidence, stories, and experiences. </a:t>
                      </a:r>
                      <a:endParaRPr sz="1100" u="none" strike="noStrike" cap="none">
                        <a:latin typeface="Arial"/>
                        <a:ea typeface="Arial"/>
                        <a:cs typeface="Arial"/>
                        <a:sym typeface="Arial"/>
                      </a:endParaRPr>
                    </a:p>
                    <a:p>
                      <a:pPr marL="0" marR="0" lvl="0" indent="0" algn="just" rtl="0">
                        <a:spcBef>
                          <a:spcPts val="0"/>
                        </a:spcBef>
                        <a:spcAft>
                          <a:spcPts val="0"/>
                        </a:spcAft>
                        <a:buNone/>
                      </a:pPr>
                      <a:br>
                        <a:rPr lang="en" sz="1100" u="none" strike="noStrike" cap="none">
                          <a:latin typeface="Arial"/>
                          <a:ea typeface="Arial"/>
                          <a:cs typeface="Arial"/>
                          <a:sym typeface="Arial"/>
                        </a:rPr>
                      </a:br>
                      <a:r>
                        <a:rPr lang="en" sz="1100" b="0" i="0" u="none" strike="noStrike" cap="none">
                          <a:solidFill>
                            <a:srgbClr val="000000"/>
                          </a:solidFill>
                          <a:latin typeface="Arial"/>
                          <a:ea typeface="Arial"/>
                          <a:cs typeface="Arial"/>
                          <a:sym typeface="Arial"/>
                        </a:rPr>
                        <a:t>• Be specific about what should change from last year’s Country Operational Plan. What should be added? Who should be covered? Where? </a:t>
                      </a:r>
                      <a:endParaRPr sz="1100" u="none" strike="noStrike" cap="none">
                        <a:latin typeface="Arial"/>
                        <a:ea typeface="Arial"/>
                        <a:cs typeface="Arial"/>
                        <a:sym typeface="Arial"/>
                      </a:endParaRPr>
                    </a:p>
                    <a:p>
                      <a:pPr marL="0" marR="0" lvl="0" indent="0" algn="just" rtl="0">
                        <a:spcBef>
                          <a:spcPts val="0"/>
                        </a:spcBef>
                        <a:spcAft>
                          <a:spcPts val="0"/>
                        </a:spcAft>
                        <a:buNone/>
                      </a:pPr>
                      <a:br>
                        <a:rPr lang="en" sz="1100" u="none" strike="noStrike" cap="none">
                          <a:latin typeface="Arial"/>
                          <a:ea typeface="Arial"/>
                          <a:cs typeface="Arial"/>
                          <a:sym typeface="Arial"/>
                        </a:rPr>
                      </a:br>
                      <a:r>
                        <a:rPr lang="en" sz="1100" b="0" i="0" u="none" strike="noStrike" cap="none">
                          <a:solidFill>
                            <a:srgbClr val="000000"/>
                          </a:solidFill>
                          <a:latin typeface="Arial"/>
                          <a:ea typeface="Arial"/>
                          <a:cs typeface="Arial"/>
                          <a:sym typeface="Arial"/>
                        </a:rPr>
                        <a:t>• Make sure to share your priorities with global civil society networks who can make sure staff in PEPFAR headquarters in Washington are aware.</a:t>
                      </a:r>
                      <a:endParaRPr sz="1100"/>
                    </a:p>
                    <a:p>
                      <a:pPr marL="0" marR="0" lvl="0" indent="0" algn="just" rtl="0">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r>
                        <a:rPr lang="en" sz="1100" b="1" i="0" u="none" strike="noStrike" cap="none">
                          <a:solidFill>
                            <a:srgbClr val="000000"/>
                          </a:solidFill>
                          <a:latin typeface="Arial"/>
                          <a:ea typeface="Arial"/>
                          <a:cs typeface="Arial"/>
                          <a:sym typeface="Arial"/>
                        </a:rPr>
                        <a:t>Rolling submission and review of tools (Datapack, FAST, Table 6 Excel Workbook and SRE Tool) </a:t>
                      </a:r>
                      <a:endParaRPr sz="1100" b="1"/>
                    </a:p>
                    <a:p>
                      <a:pPr marL="0" marR="0" lvl="0" indent="0" algn="just"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Group 1 - TBD</a:t>
                      </a:r>
                      <a:endParaRPr sz="1100" b="1"/>
                    </a:p>
                    <a:p>
                      <a:pPr marL="0" marR="0" lvl="0" indent="0" algn="just"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Group 2 - TBD</a:t>
                      </a:r>
                      <a:endParaRPr sz="1100" b="1"/>
                    </a:p>
                    <a:p>
                      <a:pPr marL="0" marR="0" lvl="0" indent="0" algn="just"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Group 3 - TBD</a:t>
                      </a:r>
                      <a:endParaRPr sz="1100" b="1"/>
                    </a:p>
                    <a:p>
                      <a:pPr marL="0" marR="0" lvl="0" indent="0" algn="just"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0" marR="0" lvl="0" indent="0" algn="just" rtl="0">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just" rtl="0">
                        <a:spcBef>
                          <a:spcPts val="0"/>
                        </a:spcBef>
                        <a:spcAft>
                          <a:spcPts val="0"/>
                        </a:spcAft>
                        <a:buNone/>
                      </a:pPr>
                      <a:endParaRPr sz="1100" u="none" strike="noStrike" cap="none">
                        <a:latin typeface="Arial"/>
                        <a:ea typeface="Arial"/>
                        <a:cs typeface="Arial"/>
                        <a:sym typeface="Arial"/>
                      </a:endParaRPr>
                    </a:p>
                  </a:txBody>
                  <a:tcPr marL="47625" marR="47625" marT="47625" marB="47625">
                    <a:solidFill>
                      <a:schemeClr val="lt1"/>
                    </a:solidFill>
                  </a:tcPr>
                </a:tc>
                <a:extLst>
                  <a:ext uri="{0D108BD9-81ED-4DB2-BD59-A6C34878D82A}">
                    <a16:rowId xmlns:a16="http://schemas.microsoft.com/office/drawing/2014/main" val="10001"/>
                  </a:ext>
                </a:extLst>
              </a:tr>
            </a:tbl>
          </a:graphicData>
        </a:graphic>
      </p:graphicFrame>
      <p:pic>
        <p:nvPicPr>
          <p:cNvPr id="315" name="Google Shape;315;p57" descr="https://lh3.googleusercontent.com/gkgv8abMZ5eQr1Q7AtO5wyBjqO71ISj7QsJK99C7d-dMzJirn0Vqh6upfzo0M7nZuVVO4QCODWr7T9ymB7ffUX53_v-DQ_OTB5wXEgZDB2EHyyHrrr1GPniWZKoOPhEdS46vJOI"/>
          <p:cNvPicPr preferRelativeResize="0"/>
          <p:nvPr/>
        </p:nvPicPr>
        <p:blipFill rotWithShape="1">
          <a:blip r:embed="rId3">
            <a:alphaModFix/>
          </a:blip>
          <a:srcRect/>
          <a:stretch/>
        </p:blipFill>
        <p:spPr>
          <a:xfrm>
            <a:off x="0" y="3029515"/>
            <a:ext cx="3108960" cy="20743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aphicFrame>
        <p:nvGraphicFramePr>
          <p:cNvPr id="320" name="Google Shape;320;p58"/>
          <p:cNvGraphicFramePr/>
          <p:nvPr/>
        </p:nvGraphicFramePr>
        <p:xfrm>
          <a:off x="225878" y="143015"/>
          <a:ext cx="3000000" cy="3000000"/>
        </p:xfrm>
        <a:graphic>
          <a:graphicData uri="http://schemas.openxmlformats.org/drawingml/2006/table">
            <a:tbl>
              <a:tblPr firstRow="1" bandRow="1">
                <a:noFill/>
                <a:tableStyleId>{C6DD3AC5-B73D-4634-805B-B721CCA6213F}</a:tableStyleId>
              </a:tblPr>
              <a:tblGrid>
                <a:gridCol w="1548700">
                  <a:extLst>
                    <a:ext uri="{9D8B030D-6E8A-4147-A177-3AD203B41FA5}">
                      <a16:colId xmlns:a16="http://schemas.microsoft.com/office/drawing/2014/main" val="20000"/>
                    </a:ext>
                  </a:extLst>
                </a:gridCol>
                <a:gridCol w="2764725">
                  <a:extLst>
                    <a:ext uri="{9D8B030D-6E8A-4147-A177-3AD203B41FA5}">
                      <a16:colId xmlns:a16="http://schemas.microsoft.com/office/drawing/2014/main" val="20001"/>
                    </a:ext>
                  </a:extLst>
                </a:gridCol>
                <a:gridCol w="4419600">
                  <a:extLst>
                    <a:ext uri="{9D8B030D-6E8A-4147-A177-3AD203B41FA5}">
                      <a16:colId xmlns:a16="http://schemas.microsoft.com/office/drawing/2014/main" val="20002"/>
                    </a:ext>
                  </a:extLst>
                </a:gridCol>
              </a:tblGrid>
              <a:tr h="287775">
                <a:tc>
                  <a:txBody>
                    <a:bodyPr/>
                    <a:lstStyle/>
                    <a:p>
                      <a:pPr marL="0" marR="0" lvl="0" indent="0" algn="just" rtl="0">
                        <a:spcBef>
                          <a:spcPts val="0"/>
                        </a:spcBef>
                        <a:spcAft>
                          <a:spcPts val="0"/>
                        </a:spcAft>
                        <a:buNone/>
                      </a:pPr>
                      <a:r>
                        <a:rPr lang="en" sz="1400" b="1" i="0" u="none" strike="noStrike" cap="none">
                          <a:solidFill>
                            <a:schemeClr val="dk1"/>
                          </a:solidFill>
                          <a:latin typeface="Arial"/>
                          <a:ea typeface="Arial"/>
                          <a:cs typeface="Arial"/>
                          <a:sym typeface="Arial"/>
                        </a:rPr>
                        <a:t>When?</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tc>
                  <a:txBody>
                    <a:bodyPr/>
                    <a:lstStyle/>
                    <a:p>
                      <a:pPr marL="0" marR="0" lvl="0" indent="0" algn="just" rtl="0">
                        <a:spcBef>
                          <a:spcPts val="0"/>
                        </a:spcBef>
                        <a:spcAft>
                          <a:spcPts val="0"/>
                        </a:spcAft>
                        <a:buNone/>
                      </a:pPr>
                      <a:r>
                        <a:rPr lang="en" sz="1400" b="1" i="0" u="none" strike="noStrike" cap="none">
                          <a:solidFill>
                            <a:schemeClr val="dk1"/>
                          </a:solidFill>
                          <a:latin typeface="Arial"/>
                          <a:ea typeface="Arial"/>
                          <a:cs typeface="Arial"/>
                          <a:sym typeface="Arial"/>
                        </a:rPr>
                        <a:t>What happens?</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tc>
                  <a:txBody>
                    <a:bodyPr/>
                    <a:lstStyle/>
                    <a:p>
                      <a:pPr marL="0" marR="0" lvl="0" indent="0" algn="just" rtl="0">
                        <a:spcBef>
                          <a:spcPts val="0"/>
                        </a:spcBef>
                        <a:spcAft>
                          <a:spcPts val="0"/>
                        </a:spcAft>
                        <a:buNone/>
                      </a:pPr>
                      <a:r>
                        <a:rPr lang="en" sz="1400" b="1" i="0" u="none" strike="noStrike" cap="none">
                          <a:solidFill>
                            <a:schemeClr val="dk1"/>
                          </a:solidFill>
                          <a:latin typeface="Arial"/>
                          <a:ea typeface="Arial"/>
                          <a:cs typeface="Arial"/>
                          <a:sym typeface="Arial"/>
                        </a:rPr>
                        <a:t>What can activists do?</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extLst>
                  <a:ext uri="{0D108BD9-81ED-4DB2-BD59-A6C34878D82A}">
                    <a16:rowId xmlns:a16="http://schemas.microsoft.com/office/drawing/2014/main" val="10000"/>
                  </a:ext>
                </a:extLst>
              </a:tr>
              <a:tr h="4189300">
                <a:tc>
                  <a:txBody>
                    <a:bodyPr/>
                    <a:lstStyle/>
                    <a:p>
                      <a:pPr marL="0" marR="0" lvl="0" indent="0" algn="just" rtl="0">
                        <a:spcBef>
                          <a:spcPts val="0"/>
                        </a:spcBef>
                        <a:spcAft>
                          <a:spcPts val="0"/>
                        </a:spcAft>
                        <a:buNone/>
                      </a:pPr>
                      <a:r>
                        <a:rPr lang="en" sz="1200" b="1">
                          <a:latin typeface="Arial"/>
                          <a:ea typeface="Arial"/>
                          <a:cs typeface="Arial"/>
                          <a:sym typeface="Arial"/>
                        </a:rPr>
                        <a:t>Week of March 7 </a:t>
                      </a:r>
                      <a:r>
                        <a:rPr lang="en" sz="1200" b="0" i="0" u="none" strike="noStrike" cap="none">
                          <a:solidFill>
                            <a:schemeClr val="dk1"/>
                          </a:solidFill>
                          <a:latin typeface="Arial"/>
                          <a:ea typeface="Arial"/>
                          <a:cs typeface="Arial"/>
                          <a:sym typeface="Arial"/>
                        </a:rPr>
                        <a:t>(Group 1) </a:t>
                      </a:r>
                      <a:br>
                        <a:rPr lang="en" sz="1200" b="1" u="none" strike="noStrike" cap="none">
                          <a:solidFill>
                            <a:schemeClr val="dk1"/>
                          </a:solidFill>
                          <a:latin typeface="Arial"/>
                          <a:ea typeface="Arial"/>
                          <a:cs typeface="Arial"/>
                          <a:sym typeface="Arial"/>
                        </a:rPr>
                      </a:br>
                      <a:r>
                        <a:rPr lang="en" sz="1200" b="1">
                          <a:latin typeface="Arial"/>
                          <a:ea typeface="Arial"/>
                          <a:cs typeface="Arial"/>
                          <a:sym typeface="Arial"/>
                        </a:rPr>
                        <a:t>Week of March 14 </a:t>
                      </a:r>
                      <a:r>
                        <a:rPr lang="en" sz="1200" b="0" i="0" u="none" strike="noStrike" cap="none">
                          <a:solidFill>
                            <a:schemeClr val="dk1"/>
                          </a:solidFill>
                          <a:latin typeface="Arial"/>
                          <a:ea typeface="Arial"/>
                          <a:cs typeface="Arial"/>
                          <a:sym typeface="Arial"/>
                        </a:rPr>
                        <a:t>(Group 2) </a:t>
                      </a:r>
                      <a:br>
                        <a:rPr lang="en" sz="1200" b="1" u="none" strike="noStrike" cap="none">
                          <a:solidFill>
                            <a:schemeClr val="dk1"/>
                          </a:solidFill>
                          <a:latin typeface="Arial"/>
                          <a:ea typeface="Arial"/>
                          <a:cs typeface="Arial"/>
                          <a:sym typeface="Arial"/>
                        </a:rPr>
                      </a:br>
                      <a:r>
                        <a:rPr lang="en" sz="1200" b="1">
                          <a:latin typeface="Arial"/>
                          <a:ea typeface="Arial"/>
                          <a:cs typeface="Arial"/>
                          <a:sym typeface="Arial"/>
                        </a:rPr>
                        <a:t>Week of March 22 </a:t>
                      </a:r>
                      <a:r>
                        <a:rPr lang="en" sz="1200" b="0" i="0" u="none" strike="noStrike" cap="none">
                          <a:solidFill>
                            <a:schemeClr val="dk1"/>
                          </a:solidFill>
                          <a:latin typeface="Arial"/>
                          <a:ea typeface="Arial"/>
                          <a:cs typeface="Arial"/>
                          <a:sym typeface="Arial"/>
                        </a:rPr>
                        <a:t>(Group 3)</a:t>
                      </a:r>
                      <a:br>
                        <a:rPr lang="en" sz="1200" b="0" i="0" u="none" strike="noStrike" cap="none">
                          <a:solidFill>
                            <a:schemeClr val="dk1"/>
                          </a:solidFill>
                          <a:latin typeface="Arial"/>
                          <a:ea typeface="Arial"/>
                          <a:cs typeface="Arial"/>
                          <a:sym typeface="Arial"/>
                        </a:rPr>
                      </a:br>
                      <a:endParaRPr sz="1200">
                        <a:latin typeface="Arial"/>
                        <a:ea typeface="Arial"/>
                        <a:cs typeface="Arial"/>
                        <a:sym typeface="Arial"/>
                      </a:endParaRPr>
                    </a:p>
                    <a:p>
                      <a:pPr marL="0" marR="0" lvl="0" indent="0" algn="l" rtl="0">
                        <a:spcBef>
                          <a:spcPts val="0"/>
                        </a:spcBef>
                        <a:spcAft>
                          <a:spcPts val="0"/>
                        </a:spcAft>
                        <a:buNone/>
                      </a:pPr>
                      <a:r>
                        <a:rPr lang="en" sz="1200" b="1">
                          <a:latin typeface="Arial"/>
                          <a:ea typeface="Arial"/>
                          <a:cs typeface="Arial"/>
                          <a:sym typeface="Arial"/>
                        </a:rPr>
                        <a:t>If country is at ‘epidemic control’ </a:t>
                      </a:r>
                      <a:r>
                        <a:rPr lang="en" sz="1200">
                          <a:latin typeface="Arial"/>
                          <a:ea typeface="Arial"/>
                          <a:cs typeface="Arial"/>
                          <a:sym typeface="Arial"/>
                        </a:rPr>
                        <a:t>then week of March 14 </a:t>
                      </a:r>
                      <a:r>
                        <a:rPr lang="en" sz="1200" i="1">
                          <a:latin typeface="Arial"/>
                          <a:ea typeface="Arial"/>
                          <a:cs typeface="Arial"/>
                          <a:sym typeface="Arial"/>
                        </a:rPr>
                        <a:t>or</a:t>
                      </a:r>
                      <a:r>
                        <a:rPr lang="en" sz="1200">
                          <a:latin typeface="Arial"/>
                          <a:ea typeface="Arial"/>
                          <a:cs typeface="Arial"/>
                          <a:sym typeface="Arial"/>
                        </a:rPr>
                        <a:t> 22</a:t>
                      </a:r>
                      <a:br>
                        <a:rPr lang="en" sz="1200" u="none" strike="noStrike" cap="none">
                          <a:latin typeface="Arial"/>
                          <a:ea typeface="Arial"/>
                          <a:cs typeface="Arial"/>
                          <a:sym typeface="Arial"/>
                        </a:rPr>
                      </a:br>
                      <a:endParaRPr sz="1200" u="none" strike="noStrike" cap="none">
                        <a:latin typeface="Arial"/>
                        <a:ea typeface="Arial"/>
                        <a:cs typeface="Arial"/>
                        <a:sym typeface="Arial"/>
                      </a:endParaRPr>
                    </a:p>
                  </a:txBody>
                  <a:tcPr marL="47625" marR="47625" marT="47625" marB="47625">
                    <a:solidFill>
                      <a:schemeClr val="lt1"/>
                    </a:solidFill>
                  </a:tcPr>
                </a:tc>
                <a:tc>
                  <a:txBody>
                    <a:bodyPr/>
                    <a:lstStyle/>
                    <a:p>
                      <a:pPr marL="0" marR="0" lvl="0" indent="0" algn="just" rtl="0">
                        <a:spcBef>
                          <a:spcPts val="0"/>
                        </a:spcBef>
                        <a:spcAft>
                          <a:spcPts val="0"/>
                        </a:spcAft>
                        <a:buNone/>
                      </a:pPr>
                      <a:r>
                        <a:rPr lang="en" sz="1100" b="0" i="0" u="none" strike="noStrike" cap="none">
                          <a:solidFill>
                            <a:srgbClr val="000000"/>
                          </a:solidFill>
                          <a:latin typeface="Arial"/>
                          <a:ea typeface="Arial"/>
                          <a:cs typeface="Arial"/>
                          <a:sym typeface="Arial"/>
                        </a:rPr>
                        <a:t>202</a:t>
                      </a:r>
                      <a:r>
                        <a:rPr lang="en" sz="1100">
                          <a:solidFill>
                            <a:srgbClr val="000000"/>
                          </a:solidFill>
                          <a:latin typeface="Arial"/>
                          <a:ea typeface="Arial"/>
                          <a:cs typeface="Arial"/>
                          <a:sym typeface="Arial"/>
                        </a:rPr>
                        <a:t>2</a:t>
                      </a:r>
                      <a:r>
                        <a:rPr lang="en" sz="1100" b="0" i="0" u="none" strike="noStrike" cap="none">
                          <a:solidFill>
                            <a:srgbClr val="000000"/>
                          </a:solidFill>
                          <a:latin typeface="Arial"/>
                          <a:ea typeface="Arial"/>
                          <a:cs typeface="Arial"/>
                          <a:sym typeface="Arial"/>
                        </a:rPr>
                        <a:t> COP </a:t>
                      </a:r>
                      <a:r>
                        <a:rPr lang="en" sz="1100" b="1">
                          <a:solidFill>
                            <a:srgbClr val="FF0000"/>
                          </a:solidFill>
                          <a:latin typeface="Arial"/>
                          <a:ea typeface="Arial"/>
                          <a:cs typeface="Arial"/>
                          <a:sym typeface="Arial"/>
                        </a:rPr>
                        <a:t>Virtual</a:t>
                      </a:r>
                      <a:r>
                        <a:rPr lang="en" sz="1100" b="1">
                          <a:solidFill>
                            <a:srgbClr val="000000"/>
                          </a:solidFill>
                          <a:latin typeface="Arial"/>
                          <a:ea typeface="Arial"/>
                          <a:cs typeface="Arial"/>
                          <a:sym typeface="Arial"/>
                        </a:rPr>
                        <a:t> </a:t>
                      </a:r>
                      <a:r>
                        <a:rPr lang="en" sz="1100" b="1" i="0" u="none" strike="noStrike" cap="none">
                          <a:solidFill>
                            <a:srgbClr val="000000"/>
                          </a:solidFill>
                          <a:latin typeface="Arial"/>
                          <a:ea typeface="Arial"/>
                          <a:cs typeface="Arial"/>
                          <a:sym typeface="Arial"/>
                        </a:rPr>
                        <a:t>Planning Meetings</a:t>
                      </a:r>
                      <a:r>
                        <a:rPr lang="en" sz="1100" b="0" i="0" u="none" strike="noStrike" cap="none">
                          <a:solidFill>
                            <a:srgbClr val="000000"/>
                          </a:solidFill>
                          <a:latin typeface="Arial"/>
                          <a:ea typeface="Arial"/>
                          <a:cs typeface="Arial"/>
                          <a:sym typeface="Arial"/>
                        </a:rPr>
                        <a:t>: </a:t>
                      </a:r>
                      <a:endParaRPr sz="1100" u="none" strike="noStrike" cap="none">
                        <a:latin typeface="Arial"/>
                        <a:ea typeface="Arial"/>
                        <a:cs typeface="Arial"/>
                        <a:sym typeface="Arial"/>
                      </a:endParaRPr>
                    </a:p>
                    <a:p>
                      <a:pPr marL="0" marR="0" lvl="0" indent="0" algn="just" rtl="0">
                        <a:spcBef>
                          <a:spcPts val="0"/>
                        </a:spcBef>
                        <a:spcAft>
                          <a:spcPts val="0"/>
                        </a:spcAft>
                        <a:buNone/>
                      </a:pPr>
                      <a:r>
                        <a:rPr lang="en" sz="1100" b="0" i="0" u="none" strike="noStrike" cap="none">
                          <a:solidFill>
                            <a:srgbClr val="000000"/>
                          </a:solidFill>
                          <a:latin typeface="Arial"/>
                          <a:ea typeface="Arial"/>
                          <a:cs typeface="Arial"/>
                          <a:sym typeface="Arial"/>
                        </a:rPr>
                        <a:t>PEPFAR country &amp; Washington D.C. teams, local and international civil society groups, representatives from recipient country governments, UNAIDS and Global Fund gather </a:t>
                      </a:r>
                      <a:r>
                        <a:rPr lang="en" sz="1100">
                          <a:solidFill>
                            <a:srgbClr val="000000"/>
                          </a:solidFill>
                          <a:latin typeface="Arial"/>
                          <a:ea typeface="Arial"/>
                          <a:cs typeface="Arial"/>
                          <a:sym typeface="Arial"/>
                        </a:rPr>
                        <a:t>virtually</a:t>
                      </a:r>
                      <a:r>
                        <a:rPr lang="en" sz="1100" b="0" i="0" u="none" strike="noStrike" cap="none">
                          <a:solidFill>
                            <a:srgbClr val="000000"/>
                          </a:solidFill>
                          <a:latin typeface="Arial"/>
                          <a:ea typeface="Arial"/>
                          <a:cs typeface="Arial"/>
                          <a:sym typeface="Arial"/>
                        </a:rPr>
                        <a:t> </a:t>
                      </a:r>
                      <a:r>
                        <a:rPr lang="en" sz="1100">
                          <a:solidFill>
                            <a:srgbClr val="000000"/>
                          </a:solidFill>
                          <a:latin typeface="Arial"/>
                          <a:ea typeface="Arial"/>
                          <a:cs typeface="Arial"/>
                          <a:sym typeface="Arial"/>
                        </a:rPr>
                        <a:t>for </a:t>
                      </a:r>
                      <a:r>
                        <a:rPr lang="en" sz="1100" b="0" i="0" u="none" strike="noStrike" cap="none">
                          <a:solidFill>
                            <a:srgbClr val="000000"/>
                          </a:solidFill>
                          <a:latin typeface="Arial"/>
                          <a:ea typeface="Arial"/>
                          <a:cs typeface="Arial"/>
                          <a:sym typeface="Arial"/>
                        </a:rPr>
                        <a:t>meetings where they will lay out the priorities. </a:t>
                      </a:r>
                      <a:endParaRPr sz="1100" u="none" strike="noStrike" cap="none">
                        <a:latin typeface="Arial"/>
                        <a:ea typeface="Arial"/>
                        <a:cs typeface="Arial"/>
                        <a:sym typeface="Arial"/>
                      </a:endParaRPr>
                    </a:p>
                    <a:p>
                      <a:pPr marL="0" marR="0" lvl="0" indent="0" algn="just" rtl="0">
                        <a:spcBef>
                          <a:spcPts val="0"/>
                        </a:spcBef>
                        <a:spcAft>
                          <a:spcPts val="0"/>
                        </a:spcAft>
                        <a:buNone/>
                      </a:pPr>
                      <a:r>
                        <a:rPr lang="en" sz="1100" b="0" i="0" u="none" strike="noStrike" cap="none">
                          <a:solidFill>
                            <a:srgbClr val="000000"/>
                          </a:solidFill>
                          <a:latin typeface="Arial"/>
                          <a:ea typeface="Arial"/>
                          <a:cs typeface="Arial"/>
                          <a:sym typeface="Arial"/>
                        </a:rPr>
                        <a:t>This is a key advocacy moment where civil society can influence what PEPFAR funds.</a:t>
                      </a:r>
                      <a:endParaRPr sz="1100" u="none" strike="noStrike" cap="none">
                        <a:latin typeface="Arial"/>
                        <a:ea typeface="Arial"/>
                        <a:cs typeface="Arial"/>
                        <a:sym typeface="Arial"/>
                      </a:endParaRPr>
                    </a:p>
                  </a:txBody>
                  <a:tcPr marL="47625" marR="47625" marT="47625" marB="47625">
                    <a:solidFill>
                      <a:schemeClr val="lt1"/>
                    </a:solidFill>
                  </a:tcPr>
                </a:tc>
                <a:tc>
                  <a:txBody>
                    <a:bodyPr/>
                    <a:lstStyle/>
                    <a:p>
                      <a:pPr marL="254000" marR="0" lvl="0" indent="-247650" algn="just" rtl="0">
                        <a:spcBef>
                          <a:spcPts val="0"/>
                        </a:spcBef>
                        <a:spcAft>
                          <a:spcPts val="0"/>
                        </a:spcAft>
                        <a:buClr>
                          <a:srgbClr val="000000"/>
                        </a:buClr>
                        <a:buSzPts val="1100"/>
                        <a:buFont typeface="Arial"/>
                        <a:buAutoNum type="arabicPeriod"/>
                      </a:pPr>
                      <a:r>
                        <a:rPr lang="en" sz="1100" b="1" i="0" u="none" strike="noStrike" cap="none">
                          <a:solidFill>
                            <a:srgbClr val="000000"/>
                          </a:solidFill>
                          <a:latin typeface="Arial"/>
                          <a:ea typeface="Arial"/>
                          <a:cs typeface="Arial"/>
                          <a:sym typeface="Arial"/>
                        </a:rPr>
                        <a:t>Send your best, boldest advocates</a:t>
                      </a:r>
                      <a:r>
                        <a:rPr lang="en" sz="1100" b="0" i="0" u="none" strike="noStrike" cap="none">
                          <a:solidFill>
                            <a:srgbClr val="000000"/>
                          </a:solidFill>
                          <a:latin typeface="Arial"/>
                          <a:ea typeface="Arial"/>
                          <a:cs typeface="Arial"/>
                          <a:sym typeface="Arial"/>
                        </a:rPr>
                        <a:t> well prepared to push for your priorities. </a:t>
                      </a:r>
                      <a:endParaRPr sz="1100" b="0" i="0" u="none" strike="noStrike" cap="none">
                        <a:solidFill>
                          <a:schemeClr val="dk1"/>
                        </a:solidFill>
                        <a:latin typeface="Arial"/>
                        <a:ea typeface="Arial"/>
                        <a:cs typeface="Arial"/>
                        <a:sym typeface="Arial"/>
                      </a:endParaRPr>
                    </a:p>
                    <a:p>
                      <a:pPr marL="254000" marR="0" lvl="0" indent="-247650" algn="just" rtl="0">
                        <a:spcBef>
                          <a:spcPts val="500"/>
                        </a:spcBef>
                        <a:spcAft>
                          <a:spcPts val="0"/>
                        </a:spcAft>
                        <a:buClr>
                          <a:srgbClr val="000000"/>
                        </a:buClr>
                        <a:buSzPts val="1100"/>
                        <a:buFont typeface="Arial"/>
                        <a:buAutoNum type="arabicPeriod"/>
                      </a:pPr>
                      <a:r>
                        <a:rPr lang="en" sz="1100" b="0" i="0" u="none" strike="noStrike" cap="none">
                          <a:solidFill>
                            <a:srgbClr val="000000"/>
                          </a:solidFill>
                          <a:latin typeface="Arial"/>
                          <a:ea typeface="Arial"/>
                          <a:cs typeface="Arial"/>
                          <a:sym typeface="Arial"/>
                        </a:rPr>
                        <a:t>Ask the PEPFAR team to send you the </a:t>
                      </a:r>
                      <a:r>
                        <a:rPr lang="en" sz="1100" b="1" i="0" u="none" strike="noStrike" cap="none">
                          <a:solidFill>
                            <a:srgbClr val="000000"/>
                          </a:solidFill>
                          <a:latin typeface="Arial"/>
                          <a:ea typeface="Arial"/>
                          <a:cs typeface="Arial"/>
                          <a:sym typeface="Arial"/>
                        </a:rPr>
                        <a:t>data</a:t>
                      </a:r>
                      <a:r>
                        <a:rPr lang="en" sz="1100" b="0" i="0" u="none" strike="noStrike" cap="none">
                          <a:solidFill>
                            <a:srgbClr val="000000"/>
                          </a:solidFill>
                          <a:latin typeface="Arial"/>
                          <a:ea typeface="Arial"/>
                          <a:cs typeface="Arial"/>
                          <a:sym typeface="Arial"/>
                        </a:rPr>
                        <a:t> and presentations for the planning meetings at least a week in advance. </a:t>
                      </a:r>
                      <a:endParaRPr sz="1100" b="0" i="0" u="none" strike="noStrike" cap="none">
                        <a:solidFill>
                          <a:schemeClr val="dk1"/>
                        </a:solidFill>
                        <a:latin typeface="Arial"/>
                        <a:ea typeface="Arial"/>
                        <a:cs typeface="Arial"/>
                        <a:sym typeface="Arial"/>
                      </a:endParaRPr>
                    </a:p>
                    <a:p>
                      <a:pPr marL="254000" marR="0" lvl="0" indent="-247650" algn="just" rtl="0">
                        <a:spcBef>
                          <a:spcPts val="500"/>
                        </a:spcBef>
                        <a:spcAft>
                          <a:spcPts val="0"/>
                        </a:spcAft>
                        <a:buClr>
                          <a:srgbClr val="000000"/>
                        </a:buClr>
                        <a:buSzPts val="1100"/>
                        <a:buFont typeface="Arial"/>
                        <a:buAutoNum type="arabicPeriod"/>
                      </a:pPr>
                      <a:r>
                        <a:rPr lang="en" sz="1100" b="0" i="0" u="none" strike="noStrike" cap="none">
                          <a:solidFill>
                            <a:srgbClr val="000000"/>
                          </a:solidFill>
                          <a:latin typeface="Arial"/>
                          <a:ea typeface="Arial"/>
                          <a:cs typeface="Arial"/>
                          <a:sym typeface="Arial"/>
                        </a:rPr>
                        <a:t>Have a </a:t>
                      </a:r>
                      <a:r>
                        <a:rPr lang="en" sz="1100" b="1" i="0" u="none" strike="noStrike" cap="none">
                          <a:solidFill>
                            <a:srgbClr val="000000"/>
                          </a:solidFill>
                          <a:latin typeface="Arial"/>
                          <a:ea typeface="Arial"/>
                          <a:cs typeface="Arial"/>
                          <a:sym typeface="Arial"/>
                        </a:rPr>
                        <a:t>pre-meeting with all civil society</a:t>
                      </a:r>
                      <a:r>
                        <a:rPr lang="en" sz="1100" b="0" i="0" u="none" strike="noStrike" cap="none">
                          <a:solidFill>
                            <a:srgbClr val="000000"/>
                          </a:solidFill>
                          <a:latin typeface="Arial"/>
                          <a:ea typeface="Arial"/>
                          <a:cs typeface="Arial"/>
                          <a:sym typeface="Arial"/>
                        </a:rPr>
                        <a:t> organizations to make sure your representatives are well prepared to represent all of your priorities. </a:t>
                      </a:r>
                      <a:endParaRPr sz="1100" b="0" i="0" u="none" strike="noStrike" cap="none">
                        <a:solidFill>
                          <a:schemeClr val="dk1"/>
                        </a:solidFill>
                        <a:latin typeface="Arial"/>
                        <a:ea typeface="Arial"/>
                        <a:cs typeface="Arial"/>
                        <a:sym typeface="Arial"/>
                      </a:endParaRPr>
                    </a:p>
                    <a:p>
                      <a:pPr marL="254000" marR="0" lvl="0" indent="-247650" algn="just" rtl="0">
                        <a:spcBef>
                          <a:spcPts val="500"/>
                        </a:spcBef>
                        <a:spcAft>
                          <a:spcPts val="0"/>
                        </a:spcAft>
                        <a:buClr>
                          <a:srgbClr val="000000"/>
                        </a:buClr>
                        <a:buSzPts val="1100"/>
                        <a:buFont typeface="Arial"/>
                        <a:buAutoNum type="arabicPeriod"/>
                      </a:pPr>
                      <a:r>
                        <a:rPr lang="en" sz="1100" b="0" i="0" u="none" strike="noStrike" cap="none">
                          <a:solidFill>
                            <a:srgbClr val="000000"/>
                          </a:solidFill>
                          <a:latin typeface="Arial"/>
                          <a:ea typeface="Arial"/>
                          <a:cs typeface="Arial"/>
                          <a:sym typeface="Arial"/>
                        </a:rPr>
                        <a:t>Consider also doing a pre-meeting with government and implementers to gather information. </a:t>
                      </a:r>
                      <a:endParaRPr sz="1100" b="0" i="0" u="none" strike="noStrike" cap="none">
                        <a:solidFill>
                          <a:schemeClr val="dk1"/>
                        </a:solidFill>
                        <a:latin typeface="Arial"/>
                        <a:ea typeface="Arial"/>
                        <a:cs typeface="Arial"/>
                        <a:sym typeface="Arial"/>
                      </a:endParaRPr>
                    </a:p>
                    <a:p>
                      <a:pPr marL="254000" marR="0" lvl="0" indent="-247650" algn="just" rtl="0">
                        <a:spcBef>
                          <a:spcPts val="500"/>
                        </a:spcBef>
                        <a:spcAft>
                          <a:spcPts val="0"/>
                        </a:spcAft>
                        <a:buClr>
                          <a:srgbClr val="000000"/>
                        </a:buClr>
                        <a:buSzPts val="1100"/>
                        <a:buFont typeface="Arial"/>
                        <a:buAutoNum type="arabicPeriod"/>
                      </a:pPr>
                      <a:r>
                        <a:rPr lang="en" sz="1100" b="0" i="0" u="none" strike="noStrike" cap="none">
                          <a:solidFill>
                            <a:srgbClr val="000000"/>
                          </a:solidFill>
                          <a:latin typeface="Arial"/>
                          <a:ea typeface="Arial"/>
                          <a:cs typeface="Arial"/>
                          <a:sym typeface="Arial"/>
                        </a:rPr>
                        <a:t>Before the planning meetings </a:t>
                      </a:r>
                      <a:r>
                        <a:rPr lang="en" sz="1100" b="1" i="0" u="none" strike="noStrike" cap="none">
                          <a:solidFill>
                            <a:srgbClr val="000000"/>
                          </a:solidFill>
                          <a:latin typeface="Arial"/>
                          <a:ea typeface="Arial"/>
                          <a:cs typeface="Arial"/>
                          <a:sym typeface="Arial"/>
                        </a:rPr>
                        <a:t>make sure PEPFAR knows your major priorities,</a:t>
                      </a:r>
                      <a:r>
                        <a:rPr lang="en" sz="1100" b="0" i="0" u="none" strike="noStrike" cap="none">
                          <a:solidFill>
                            <a:srgbClr val="000000"/>
                          </a:solidFill>
                          <a:latin typeface="Arial"/>
                          <a:ea typeface="Arial"/>
                          <a:cs typeface="Arial"/>
                          <a:sym typeface="Arial"/>
                        </a:rPr>
                        <a:t> ask that they be included in the agenda for the meeting. </a:t>
                      </a:r>
                      <a:endParaRPr sz="1100" b="0" i="0" u="none" strike="noStrike" cap="none">
                        <a:solidFill>
                          <a:schemeClr val="dk1"/>
                        </a:solidFill>
                        <a:latin typeface="Arial"/>
                        <a:ea typeface="Arial"/>
                        <a:cs typeface="Arial"/>
                        <a:sym typeface="Arial"/>
                      </a:endParaRPr>
                    </a:p>
                    <a:p>
                      <a:pPr marL="254000" marR="0" lvl="0" indent="-247650" algn="just" rtl="0">
                        <a:spcBef>
                          <a:spcPts val="500"/>
                        </a:spcBef>
                        <a:spcAft>
                          <a:spcPts val="0"/>
                        </a:spcAft>
                        <a:buClr>
                          <a:srgbClr val="000000"/>
                        </a:buClr>
                        <a:buSzPts val="1100"/>
                        <a:buFont typeface="Arial"/>
                        <a:buAutoNum type="arabicPeriod"/>
                      </a:pPr>
                      <a:r>
                        <a:rPr lang="en" sz="1100" b="0" i="0" u="none" strike="noStrike" cap="none">
                          <a:solidFill>
                            <a:srgbClr val="000000"/>
                          </a:solidFill>
                          <a:latin typeface="Arial"/>
                          <a:ea typeface="Arial"/>
                          <a:cs typeface="Arial"/>
                          <a:sym typeface="Arial"/>
                        </a:rPr>
                        <a:t>Consider inviting the PEPFAR team to a meeting </a:t>
                      </a:r>
                      <a:r>
                        <a:rPr lang="en" sz="1100" b="1" i="0" u="none" strike="noStrike" cap="none">
                          <a:solidFill>
                            <a:srgbClr val="000000"/>
                          </a:solidFill>
                          <a:latin typeface="Arial"/>
                          <a:ea typeface="Arial"/>
                          <a:cs typeface="Arial"/>
                          <a:sym typeface="Arial"/>
                        </a:rPr>
                        <a:t>hosted by civil society </a:t>
                      </a:r>
                      <a:r>
                        <a:rPr lang="en" sz="1100" b="0" i="0" u="none" strike="noStrike" cap="none">
                          <a:solidFill>
                            <a:srgbClr val="000000"/>
                          </a:solidFill>
                          <a:latin typeface="Arial"/>
                          <a:ea typeface="Arial"/>
                          <a:cs typeface="Arial"/>
                          <a:sym typeface="Arial"/>
                        </a:rPr>
                        <a:t>to discuss priorities. </a:t>
                      </a:r>
                      <a:endParaRPr sz="1100" b="0" i="0" u="none" strike="noStrike" cap="none">
                        <a:solidFill>
                          <a:schemeClr val="dk1"/>
                        </a:solidFill>
                        <a:latin typeface="Arial"/>
                        <a:ea typeface="Arial"/>
                        <a:cs typeface="Arial"/>
                        <a:sym typeface="Arial"/>
                      </a:endParaRPr>
                    </a:p>
                    <a:p>
                      <a:pPr marL="254000" marR="0" lvl="0" indent="-247650" algn="just" rtl="0">
                        <a:spcBef>
                          <a:spcPts val="500"/>
                        </a:spcBef>
                        <a:spcAft>
                          <a:spcPts val="0"/>
                        </a:spcAft>
                        <a:buClr>
                          <a:srgbClr val="000000"/>
                        </a:buClr>
                        <a:buSzPts val="1100"/>
                        <a:buFont typeface="Arial"/>
                        <a:buAutoNum type="arabicPeriod"/>
                      </a:pPr>
                      <a:r>
                        <a:rPr lang="en" sz="1100" b="0" i="0" u="none" strike="noStrike" cap="none">
                          <a:solidFill>
                            <a:srgbClr val="000000"/>
                          </a:solidFill>
                          <a:latin typeface="Arial"/>
                          <a:ea typeface="Arial"/>
                          <a:cs typeface="Arial"/>
                          <a:sym typeface="Arial"/>
                        </a:rPr>
                        <a:t>Get in touch with </a:t>
                      </a:r>
                      <a:r>
                        <a:rPr lang="en" sz="1100" b="1" i="0" u="none" strike="noStrike" cap="none">
                          <a:solidFill>
                            <a:srgbClr val="000000"/>
                          </a:solidFill>
                          <a:latin typeface="Arial"/>
                          <a:ea typeface="Arial"/>
                          <a:cs typeface="Arial"/>
                          <a:sym typeface="Arial"/>
                        </a:rPr>
                        <a:t>global civil society </a:t>
                      </a:r>
                      <a:r>
                        <a:rPr lang="en" sz="1100" b="0" i="0" u="none" strike="noStrike" cap="none">
                          <a:solidFill>
                            <a:srgbClr val="000000"/>
                          </a:solidFill>
                          <a:latin typeface="Arial"/>
                          <a:ea typeface="Arial"/>
                          <a:cs typeface="Arial"/>
                          <a:sym typeface="Arial"/>
                        </a:rPr>
                        <a:t>groups who can support you at the reviews. Email us to find out who is going from the international civil society community.</a:t>
                      </a:r>
                      <a:endParaRPr sz="1100" u="none" strike="noStrike" cap="none">
                        <a:latin typeface="Arial"/>
                        <a:ea typeface="Arial"/>
                        <a:cs typeface="Arial"/>
                        <a:sym typeface="Arial"/>
                      </a:endParaRPr>
                    </a:p>
                  </a:txBody>
                  <a:tcPr marL="47625" marR="47625" marT="47625" marB="47625">
                    <a:solidFill>
                      <a:schemeClr val="lt1"/>
                    </a:solidFill>
                  </a:tcPr>
                </a:tc>
                <a:extLst>
                  <a:ext uri="{0D108BD9-81ED-4DB2-BD59-A6C34878D82A}">
                    <a16:rowId xmlns:a16="http://schemas.microsoft.com/office/drawing/2014/main" val="10001"/>
                  </a:ext>
                </a:extLst>
              </a:tr>
            </a:tbl>
          </a:graphicData>
        </a:graphic>
      </p:graphicFrame>
      <p:pic>
        <p:nvPicPr>
          <p:cNvPr id="321" name="Google Shape;321;p58" descr="https://lh5.googleusercontent.com/gU1EwZ7UPoCt1s8jMpJ6jqktjxnKM-Llxex25u_omQr1PVQYdIxRLXN0ftcvq7VCZO_gnKczCuWklvoA9AY9QdV3dlC85-pD9vblOmkG9g4Eraz5XBFs5-6-Iuo8EsyPV7kLPkE"/>
          <p:cNvPicPr preferRelativeResize="0"/>
          <p:nvPr/>
        </p:nvPicPr>
        <p:blipFill rotWithShape="1">
          <a:blip r:embed="rId3">
            <a:alphaModFix/>
          </a:blip>
          <a:srcRect/>
          <a:stretch/>
        </p:blipFill>
        <p:spPr>
          <a:xfrm>
            <a:off x="9395" y="2498943"/>
            <a:ext cx="3980928" cy="2653952"/>
          </a:xfrm>
          <a:prstGeom prst="rect">
            <a:avLst/>
          </a:prstGeom>
          <a:noFill/>
          <a:ln>
            <a:noFill/>
          </a:ln>
        </p:spPr>
      </p:pic>
      <p:sp>
        <p:nvSpPr>
          <p:cNvPr id="322" name="Google Shape;322;p58"/>
          <p:cNvSpPr txBox="1"/>
          <p:nvPr/>
        </p:nvSpPr>
        <p:spPr>
          <a:xfrm>
            <a:off x="3984175" y="3995550"/>
            <a:ext cx="5159700" cy="338100"/>
          </a:xfrm>
          <a:prstGeom prst="rect">
            <a:avLst/>
          </a:prstGeom>
          <a:solidFill>
            <a:srgbClr val="F90071"/>
          </a:solidFill>
          <a:ln w="9525" cap="flat"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i="1" u="sng">
                <a:solidFill>
                  <a:schemeClr val="dk1"/>
                </a:solidFill>
              </a:rPr>
              <a:t>The country clusters are still yet to be determined! </a:t>
            </a:r>
            <a:endParaRPr sz="1500"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graphicFrame>
        <p:nvGraphicFramePr>
          <p:cNvPr id="327" name="Google Shape;327;p59"/>
          <p:cNvGraphicFramePr/>
          <p:nvPr/>
        </p:nvGraphicFramePr>
        <p:xfrm>
          <a:off x="386443" y="185058"/>
          <a:ext cx="3000000" cy="3000000"/>
        </p:xfrm>
        <a:graphic>
          <a:graphicData uri="http://schemas.openxmlformats.org/drawingml/2006/table">
            <a:tbl>
              <a:tblPr firstRow="1" bandRow="1">
                <a:noFill/>
                <a:tableStyleId>{C6DD3AC5-B73D-4634-805B-B721CCA6213F}</a:tableStyleId>
              </a:tblPr>
              <a:tblGrid>
                <a:gridCol w="1484525">
                  <a:extLst>
                    <a:ext uri="{9D8B030D-6E8A-4147-A177-3AD203B41FA5}">
                      <a16:colId xmlns:a16="http://schemas.microsoft.com/office/drawing/2014/main" val="20000"/>
                    </a:ext>
                  </a:extLst>
                </a:gridCol>
                <a:gridCol w="2773175">
                  <a:extLst>
                    <a:ext uri="{9D8B030D-6E8A-4147-A177-3AD203B41FA5}">
                      <a16:colId xmlns:a16="http://schemas.microsoft.com/office/drawing/2014/main" val="20001"/>
                    </a:ext>
                  </a:extLst>
                </a:gridCol>
                <a:gridCol w="4113375">
                  <a:extLst>
                    <a:ext uri="{9D8B030D-6E8A-4147-A177-3AD203B41FA5}">
                      <a16:colId xmlns:a16="http://schemas.microsoft.com/office/drawing/2014/main" val="20002"/>
                    </a:ext>
                  </a:extLst>
                </a:gridCol>
              </a:tblGrid>
              <a:tr h="279625">
                <a:tc>
                  <a:txBody>
                    <a:bodyPr/>
                    <a:lstStyle/>
                    <a:p>
                      <a:pPr marL="0" marR="0" lvl="0" indent="0" algn="l" rtl="0">
                        <a:spcBef>
                          <a:spcPts val="0"/>
                        </a:spcBef>
                        <a:spcAft>
                          <a:spcPts val="0"/>
                        </a:spcAft>
                        <a:buNone/>
                      </a:pPr>
                      <a:r>
                        <a:rPr lang="en" sz="1400" b="1" i="0" u="none" strike="noStrike" cap="none">
                          <a:solidFill>
                            <a:schemeClr val="dk1"/>
                          </a:solidFill>
                          <a:latin typeface="Arial"/>
                          <a:ea typeface="Arial"/>
                          <a:cs typeface="Arial"/>
                          <a:sym typeface="Arial"/>
                        </a:rPr>
                        <a:t>When?</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tc>
                  <a:txBody>
                    <a:bodyPr/>
                    <a:lstStyle/>
                    <a:p>
                      <a:pPr marL="0" marR="0" lvl="0" indent="0" algn="l" rtl="0">
                        <a:spcBef>
                          <a:spcPts val="0"/>
                        </a:spcBef>
                        <a:spcAft>
                          <a:spcPts val="0"/>
                        </a:spcAft>
                        <a:buNone/>
                      </a:pPr>
                      <a:r>
                        <a:rPr lang="en" sz="1400" b="1" i="0" u="none" strike="noStrike" cap="none">
                          <a:solidFill>
                            <a:schemeClr val="dk1"/>
                          </a:solidFill>
                          <a:latin typeface="Arial"/>
                          <a:ea typeface="Arial"/>
                          <a:cs typeface="Arial"/>
                          <a:sym typeface="Arial"/>
                        </a:rPr>
                        <a:t>What happens?</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tc>
                  <a:txBody>
                    <a:bodyPr/>
                    <a:lstStyle/>
                    <a:p>
                      <a:pPr marL="0" marR="0" lvl="0" indent="0" algn="l" rtl="0">
                        <a:spcBef>
                          <a:spcPts val="0"/>
                        </a:spcBef>
                        <a:spcAft>
                          <a:spcPts val="0"/>
                        </a:spcAft>
                        <a:buNone/>
                      </a:pPr>
                      <a:r>
                        <a:rPr lang="en" sz="1400" b="1" i="0" u="none" strike="noStrike" cap="none">
                          <a:solidFill>
                            <a:schemeClr val="dk1"/>
                          </a:solidFill>
                          <a:latin typeface="Arial"/>
                          <a:ea typeface="Arial"/>
                          <a:cs typeface="Arial"/>
                          <a:sym typeface="Arial"/>
                        </a:rPr>
                        <a:t>What can activists do?</a:t>
                      </a:r>
                      <a:endParaRPr sz="1400" u="none" strike="noStrike" cap="none">
                        <a:solidFill>
                          <a:schemeClr val="dk1"/>
                        </a:solidFill>
                        <a:latin typeface="Arial"/>
                        <a:ea typeface="Arial"/>
                        <a:cs typeface="Arial"/>
                        <a:sym typeface="Arial"/>
                      </a:endParaRPr>
                    </a:p>
                  </a:txBody>
                  <a:tcPr marL="47625" marR="47625" marT="47625" marB="47625">
                    <a:solidFill>
                      <a:srgbClr val="E7DF30"/>
                    </a:solidFill>
                  </a:tcPr>
                </a:tc>
                <a:extLst>
                  <a:ext uri="{0D108BD9-81ED-4DB2-BD59-A6C34878D82A}">
                    <a16:rowId xmlns:a16="http://schemas.microsoft.com/office/drawing/2014/main" val="10000"/>
                  </a:ext>
                </a:extLst>
              </a:tr>
              <a:tr h="1957325">
                <a:tc>
                  <a:txBody>
                    <a:bodyPr/>
                    <a:lstStyle/>
                    <a:p>
                      <a:pPr marL="0" marR="0" lvl="0" indent="0" algn="l" rtl="0">
                        <a:spcBef>
                          <a:spcPts val="0"/>
                        </a:spcBef>
                        <a:spcAft>
                          <a:spcPts val="0"/>
                        </a:spcAft>
                        <a:buNone/>
                      </a:pPr>
                      <a:r>
                        <a:rPr lang="en" sz="1700" b="1" i="0" u="none" strike="noStrike" cap="none">
                          <a:solidFill>
                            <a:srgbClr val="000000"/>
                          </a:solidFill>
                          <a:latin typeface="Arial"/>
                          <a:ea typeface="Arial"/>
                          <a:cs typeface="Arial"/>
                          <a:sym typeface="Arial"/>
                        </a:rPr>
                        <a:t>March 202</a:t>
                      </a:r>
                      <a:r>
                        <a:rPr lang="en" sz="1700" b="1">
                          <a:solidFill>
                            <a:srgbClr val="000000"/>
                          </a:solidFill>
                          <a:latin typeface="Arial"/>
                          <a:ea typeface="Arial"/>
                          <a:cs typeface="Arial"/>
                          <a:sym typeface="Arial"/>
                        </a:rPr>
                        <a:t>2</a:t>
                      </a:r>
                      <a:endParaRPr sz="1700" b="1" u="none" strike="noStrike" cap="none">
                        <a:latin typeface="Arial"/>
                        <a:ea typeface="Arial"/>
                        <a:cs typeface="Arial"/>
                        <a:sym typeface="Arial"/>
                      </a:endParaRPr>
                    </a:p>
                  </a:txBody>
                  <a:tcPr marL="47625" marR="47625" marT="47625" marB="47625">
                    <a:solidFill>
                      <a:schemeClr val="lt1"/>
                    </a:solidFill>
                  </a:tcPr>
                </a:tc>
                <a:tc>
                  <a:txBody>
                    <a:bodyPr/>
                    <a:lstStyle/>
                    <a:p>
                      <a:pPr marL="0" marR="0" lvl="0" indent="0" algn="l" rtl="0">
                        <a:spcBef>
                          <a:spcPts val="0"/>
                        </a:spcBef>
                        <a:spcAft>
                          <a:spcPts val="0"/>
                        </a:spcAft>
                        <a:buNone/>
                      </a:pPr>
                      <a:r>
                        <a:rPr lang="en" sz="1100" b="0" i="0" u="none" strike="noStrike" cap="none">
                          <a:solidFill>
                            <a:srgbClr val="000000"/>
                          </a:solidFill>
                          <a:latin typeface="Arial"/>
                          <a:ea typeface="Arial"/>
                          <a:cs typeface="Arial"/>
                          <a:sym typeface="Arial"/>
                        </a:rPr>
                        <a:t>Country Operational Plan is drafted</a:t>
                      </a:r>
                      <a:endParaRPr sz="1100" u="none" strike="noStrike" cap="none">
                        <a:latin typeface="Arial"/>
                        <a:ea typeface="Arial"/>
                        <a:cs typeface="Arial"/>
                        <a:sym typeface="Arial"/>
                      </a:endParaRPr>
                    </a:p>
                  </a:txBody>
                  <a:tcPr marL="47625" marR="47625" marT="47625" marB="47625">
                    <a:solidFill>
                      <a:schemeClr val="lt1"/>
                    </a:solidFill>
                  </a:tcPr>
                </a:tc>
                <a:tc>
                  <a:txBody>
                    <a:bodyPr/>
                    <a:lstStyle/>
                    <a:p>
                      <a:pPr marL="0" marR="0" lvl="0" indent="0" algn="l" rtl="0">
                        <a:spcBef>
                          <a:spcPts val="0"/>
                        </a:spcBef>
                        <a:spcAft>
                          <a:spcPts val="0"/>
                        </a:spcAft>
                        <a:buNone/>
                      </a:pPr>
                      <a:r>
                        <a:rPr lang="en" sz="1100" b="0" i="0" u="none" strike="noStrike" cap="none">
                          <a:solidFill>
                            <a:srgbClr val="000000"/>
                          </a:solidFill>
                          <a:latin typeface="Arial"/>
                          <a:ea typeface="Arial"/>
                          <a:cs typeface="Arial"/>
                          <a:sym typeface="Arial"/>
                        </a:rPr>
                        <a:t>What was decided in </a:t>
                      </a:r>
                      <a:r>
                        <a:rPr lang="en" sz="1100">
                          <a:solidFill>
                            <a:srgbClr val="000000"/>
                          </a:solidFill>
                          <a:latin typeface="Arial"/>
                          <a:ea typeface="Arial"/>
                          <a:cs typeface="Arial"/>
                          <a:sym typeface="Arial"/>
                        </a:rPr>
                        <a:t>the virtual</a:t>
                      </a:r>
                      <a:r>
                        <a:rPr lang="en" sz="1100" b="0" i="0" u="none" strike="noStrike" cap="none">
                          <a:solidFill>
                            <a:srgbClr val="000000"/>
                          </a:solidFill>
                          <a:latin typeface="Arial"/>
                          <a:ea typeface="Arial"/>
                          <a:cs typeface="Arial"/>
                          <a:sym typeface="Arial"/>
                        </a:rPr>
                        <a:t> in March is only the first step and many details still have to be worked out including the exact activities, budgets, and areas of geographic focus.</a:t>
                      </a:r>
                      <a:endParaRPr sz="1100" u="none" strike="noStrike" cap="none">
                        <a:latin typeface="Arial"/>
                        <a:ea typeface="Arial"/>
                        <a:cs typeface="Arial"/>
                        <a:sym typeface="Arial"/>
                      </a:endParaRPr>
                    </a:p>
                    <a:p>
                      <a:pPr marL="0" marR="0" lvl="0" indent="0" algn="l" rtl="0">
                        <a:spcBef>
                          <a:spcPts val="0"/>
                        </a:spcBef>
                        <a:spcAft>
                          <a:spcPts val="0"/>
                        </a:spcAft>
                        <a:buNone/>
                      </a:pPr>
                      <a:br>
                        <a:rPr lang="en" sz="1100" u="none" strike="noStrike" cap="none">
                          <a:latin typeface="Arial"/>
                          <a:ea typeface="Arial"/>
                          <a:cs typeface="Arial"/>
                          <a:sym typeface="Arial"/>
                        </a:rPr>
                      </a:br>
                      <a:r>
                        <a:rPr lang="en" sz="1100" b="0" i="0" u="none" strike="noStrike" cap="none">
                          <a:solidFill>
                            <a:srgbClr val="000000"/>
                          </a:solidFill>
                          <a:latin typeface="Arial"/>
                          <a:ea typeface="Arial"/>
                          <a:cs typeface="Arial"/>
                          <a:sym typeface="Arial"/>
                        </a:rPr>
                        <a:t>1. Stay in touch with PEPFAR country teams, keep pushing for community priorities as they write the COP. </a:t>
                      </a:r>
                      <a:br>
                        <a:rPr lang="en" sz="1100" u="none" strike="noStrike" cap="none">
                          <a:latin typeface="Arial"/>
                          <a:ea typeface="Arial"/>
                          <a:cs typeface="Arial"/>
                          <a:sym typeface="Arial"/>
                        </a:rPr>
                      </a:br>
                      <a:r>
                        <a:rPr lang="en" sz="1100" b="0" i="0" u="none" strike="noStrike" cap="none">
                          <a:solidFill>
                            <a:srgbClr val="000000"/>
                          </a:solidFill>
                          <a:latin typeface="Arial"/>
                          <a:ea typeface="Arial"/>
                          <a:cs typeface="Arial"/>
                          <a:sym typeface="Arial"/>
                        </a:rPr>
                        <a:t>2. Ask your PEPFAR country team for written feedback on the recommendations you have submitted. </a:t>
                      </a:r>
                      <a:endParaRPr sz="1100" u="none" strike="noStrike" cap="none">
                        <a:latin typeface="Arial"/>
                        <a:ea typeface="Arial"/>
                        <a:cs typeface="Arial"/>
                        <a:sym typeface="Arial"/>
                      </a:endParaRPr>
                    </a:p>
                    <a:p>
                      <a:pPr marL="0" marR="0" lvl="0" indent="0" algn="l" rtl="0">
                        <a:spcBef>
                          <a:spcPts val="0"/>
                        </a:spcBef>
                        <a:spcAft>
                          <a:spcPts val="0"/>
                        </a:spcAft>
                        <a:buNone/>
                      </a:pPr>
                      <a:r>
                        <a:rPr lang="en" sz="1100" b="0" i="0" u="none" strike="noStrike" cap="none">
                          <a:solidFill>
                            <a:srgbClr val="000000"/>
                          </a:solidFill>
                          <a:latin typeface="Arial"/>
                          <a:ea typeface="Arial"/>
                          <a:cs typeface="Arial"/>
                          <a:sym typeface="Arial"/>
                        </a:rPr>
                        <a:t>3. Make it clear you want to review the narrative of the COP (known as the Strategic Direction Summary) as soon as a draft is ready. </a:t>
                      </a:r>
                      <a:endParaRPr sz="1100" u="none" strike="noStrike" cap="none">
                        <a:latin typeface="Arial"/>
                        <a:ea typeface="Arial"/>
                        <a:cs typeface="Arial"/>
                        <a:sym typeface="Arial"/>
                      </a:endParaRPr>
                    </a:p>
                  </a:txBody>
                  <a:tcPr marL="47625" marR="47625" marT="47625" marB="47625">
                    <a:solidFill>
                      <a:schemeClr val="lt1"/>
                    </a:solidFill>
                  </a:tcPr>
                </a:tc>
                <a:extLst>
                  <a:ext uri="{0D108BD9-81ED-4DB2-BD59-A6C34878D82A}">
                    <a16:rowId xmlns:a16="http://schemas.microsoft.com/office/drawing/2014/main" val="10001"/>
                  </a:ext>
                </a:extLst>
              </a:tr>
              <a:tr h="279625">
                <a:tc>
                  <a:txBody>
                    <a:bodyPr/>
                    <a:lstStyle/>
                    <a:p>
                      <a:pPr marL="0" marR="0" lvl="0" indent="0" algn="l" rtl="0">
                        <a:spcBef>
                          <a:spcPts val="0"/>
                        </a:spcBef>
                        <a:spcAft>
                          <a:spcPts val="0"/>
                        </a:spcAft>
                        <a:buNone/>
                      </a:pPr>
                      <a:r>
                        <a:rPr lang="en" sz="1100" b="1">
                          <a:latin typeface="Arial"/>
                          <a:ea typeface="Arial"/>
                          <a:cs typeface="Arial"/>
                          <a:sym typeface="Arial"/>
                        </a:rPr>
                        <a:t>April 19, </a:t>
                      </a:r>
                      <a:r>
                        <a:rPr lang="en" sz="1100" b="1" i="0" u="none" strike="noStrike" cap="none">
                          <a:solidFill>
                            <a:schemeClr val="dk1"/>
                          </a:solidFill>
                          <a:latin typeface="Arial"/>
                          <a:ea typeface="Arial"/>
                          <a:cs typeface="Arial"/>
                          <a:sym typeface="Arial"/>
                        </a:rPr>
                        <a:t>202</a:t>
                      </a:r>
                      <a:r>
                        <a:rPr lang="en" sz="1100" b="1">
                          <a:latin typeface="Arial"/>
                          <a:ea typeface="Arial"/>
                          <a:cs typeface="Arial"/>
                          <a:sym typeface="Arial"/>
                        </a:rPr>
                        <a:t>2</a:t>
                      </a:r>
                      <a:r>
                        <a:rPr lang="en" sz="1100" b="1" i="0" u="none" strike="noStrike" cap="none">
                          <a:solidFill>
                            <a:schemeClr val="dk1"/>
                          </a:solidFill>
                          <a:latin typeface="Arial"/>
                          <a:ea typeface="Arial"/>
                          <a:cs typeface="Arial"/>
                          <a:sym typeface="Arial"/>
                        </a:rPr>
                        <a:t> </a:t>
                      </a:r>
                      <a:r>
                        <a:rPr lang="en" sz="1100" b="0" i="0" u="none" strike="noStrike" cap="none">
                          <a:solidFill>
                            <a:schemeClr val="dk1"/>
                          </a:solidFill>
                          <a:latin typeface="Arial"/>
                          <a:ea typeface="Arial"/>
                          <a:cs typeface="Arial"/>
                          <a:sym typeface="Arial"/>
                        </a:rPr>
                        <a:t>(Group 1)</a:t>
                      </a:r>
                      <a:endParaRPr sz="1100" u="none" strike="noStrike" cap="none">
                        <a:solidFill>
                          <a:schemeClr val="dk1"/>
                        </a:solidFill>
                        <a:latin typeface="Arial"/>
                        <a:ea typeface="Arial"/>
                        <a:cs typeface="Arial"/>
                        <a:sym typeface="Arial"/>
                      </a:endParaRPr>
                    </a:p>
                    <a:p>
                      <a:pPr marL="0" marR="0" lvl="0" indent="0" algn="l" rtl="0">
                        <a:spcBef>
                          <a:spcPts val="0"/>
                        </a:spcBef>
                        <a:spcAft>
                          <a:spcPts val="0"/>
                        </a:spcAft>
                        <a:buNone/>
                      </a:pPr>
                      <a:br>
                        <a:rPr lang="en" sz="1100" u="none" strike="noStrike" cap="none">
                          <a:solidFill>
                            <a:schemeClr val="dk1"/>
                          </a:solidFill>
                          <a:latin typeface="Arial"/>
                          <a:ea typeface="Arial"/>
                          <a:cs typeface="Arial"/>
                          <a:sym typeface="Arial"/>
                        </a:rPr>
                      </a:br>
                      <a:r>
                        <a:rPr lang="en" sz="1100" b="1">
                          <a:latin typeface="Arial"/>
                          <a:ea typeface="Arial"/>
                          <a:cs typeface="Arial"/>
                          <a:sym typeface="Arial"/>
                        </a:rPr>
                        <a:t>April</a:t>
                      </a:r>
                      <a:r>
                        <a:rPr lang="en" sz="1100" b="1" i="0" u="none" strike="noStrike" cap="none">
                          <a:solidFill>
                            <a:schemeClr val="dk1"/>
                          </a:solidFill>
                          <a:latin typeface="Arial"/>
                          <a:ea typeface="Arial"/>
                          <a:cs typeface="Arial"/>
                          <a:sym typeface="Arial"/>
                        </a:rPr>
                        <a:t> </a:t>
                      </a:r>
                      <a:r>
                        <a:rPr lang="en" sz="1100" b="1">
                          <a:latin typeface="Arial"/>
                          <a:ea typeface="Arial"/>
                          <a:cs typeface="Arial"/>
                          <a:sym typeface="Arial"/>
                        </a:rPr>
                        <a:t>22</a:t>
                      </a:r>
                      <a:r>
                        <a:rPr lang="en" sz="1100" b="1" i="0" u="none" strike="noStrike" cap="none">
                          <a:solidFill>
                            <a:schemeClr val="dk1"/>
                          </a:solidFill>
                          <a:latin typeface="Arial"/>
                          <a:ea typeface="Arial"/>
                          <a:cs typeface="Arial"/>
                          <a:sym typeface="Arial"/>
                        </a:rPr>
                        <a:t>, 202</a:t>
                      </a:r>
                      <a:r>
                        <a:rPr lang="en" sz="1100" b="1">
                          <a:latin typeface="Arial"/>
                          <a:ea typeface="Arial"/>
                          <a:cs typeface="Arial"/>
                          <a:sym typeface="Arial"/>
                        </a:rPr>
                        <a:t>2</a:t>
                      </a:r>
                      <a:r>
                        <a:rPr lang="en" sz="1100" b="1" i="0" u="none" strike="noStrike" cap="none">
                          <a:solidFill>
                            <a:schemeClr val="dk1"/>
                          </a:solidFill>
                          <a:latin typeface="Arial"/>
                          <a:ea typeface="Arial"/>
                          <a:cs typeface="Arial"/>
                          <a:sym typeface="Arial"/>
                        </a:rPr>
                        <a:t> </a:t>
                      </a:r>
                      <a:endParaRPr sz="1100"/>
                    </a:p>
                    <a:p>
                      <a:pPr marL="0" marR="0" lvl="0" indent="0" algn="l" rtl="0">
                        <a:spcBef>
                          <a:spcPts val="0"/>
                        </a:spcBef>
                        <a:spcAft>
                          <a:spcPts val="0"/>
                        </a:spcAft>
                        <a:buNone/>
                      </a:pPr>
                      <a:r>
                        <a:rPr lang="en" sz="1100" b="0" i="0" u="none" strike="noStrike" cap="none">
                          <a:solidFill>
                            <a:schemeClr val="dk1"/>
                          </a:solidFill>
                          <a:latin typeface="Arial"/>
                          <a:ea typeface="Arial"/>
                          <a:cs typeface="Arial"/>
                          <a:sym typeface="Arial"/>
                        </a:rPr>
                        <a:t>(Group 2)</a:t>
                      </a:r>
                      <a:endParaRPr sz="1100" u="none" strike="noStrike" cap="none">
                        <a:solidFill>
                          <a:schemeClr val="dk1"/>
                        </a:solidFill>
                        <a:latin typeface="Arial"/>
                        <a:ea typeface="Arial"/>
                        <a:cs typeface="Arial"/>
                        <a:sym typeface="Arial"/>
                      </a:endParaRPr>
                    </a:p>
                    <a:p>
                      <a:pPr marL="0" marR="0" lvl="0" indent="0" algn="l" rtl="0">
                        <a:spcBef>
                          <a:spcPts val="0"/>
                        </a:spcBef>
                        <a:spcAft>
                          <a:spcPts val="0"/>
                        </a:spcAft>
                        <a:buNone/>
                      </a:pPr>
                      <a:br>
                        <a:rPr lang="en" sz="1100" u="none" strike="noStrike" cap="none">
                          <a:solidFill>
                            <a:schemeClr val="dk1"/>
                          </a:solidFill>
                          <a:latin typeface="Arial"/>
                          <a:ea typeface="Arial"/>
                          <a:cs typeface="Arial"/>
                          <a:sym typeface="Arial"/>
                        </a:rPr>
                      </a:br>
                      <a:r>
                        <a:rPr lang="en" sz="1100" b="1">
                          <a:latin typeface="Arial"/>
                          <a:ea typeface="Arial"/>
                          <a:cs typeface="Arial"/>
                          <a:sym typeface="Arial"/>
                        </a:rPr>
                        <a:t>April</a:t>
                      </a:r>
                      <a:r>
                        <a:rPr lang="en" sz="1100" b="1" i="0" u="none" strike="noStrike" cap="none">
                          <a:solidFill>
                            <a:schemeClr val="dk1"/>
                          </a:solidFill>
                          <a:latin typeface="Arial"/>
                          <a:ea typeface="Arial"/>
                          <a:cs typeface="Arial"/>
                          <a:sym typeface="Arial"/>
                        </a:rPr>
                        <a:t> 2</a:t>
                      </a:r>
                      <a:r>
                        <a:rPr lang="en" sz="1100" b="1">
                          <a:latin typeface="Arial"/>
                          <a:ea typeface="Arial"/>
                          <a:cs typeface="Arial"/>
                          <a:sym typeface="Arial"/>
                        </a:rPr>
                        <a:t>9</a:t>
                      </a:r>
                      <a:r>
                        <a:rPr lang="en" sz="1100" b="1" i="0" u="none" strike="noStrike" cap="none">
                          <a:solidFill>
                            <a:schemeClr val="dk1"/>
                          </a:solidFill>
                          <a:latin typeface="Arial"/>
                          <a:ea typeface="Arial"/>
                          <a:cs typeface="Arial"/>
                          <a:sym typeface="Arial"/>
                        </a:rPr>
                        <a:t>, 202</a:t>
                      </a:r>
                      <a:r>
                        <a:rPr lang="en" sz="1100" b="1">
                          <a:latin typeface="Arial"/>
                          <a:ea typeface="Arial"/>
                          <a:cs typeface="Arial"/>
                          <a:sym typeface="Arial"/>
                        </a:rPr>
                        <a:t>2</a:t>
                      </a:r>
                      <a:r>
                        <a:rPr lang="en" sz="1100" b="1" i="0" u="none" strike="noStrike" cap="none">
                          <a:solidFill>
                            <a:schemeClr val="dk1"/>
                          </a:solidFill>
                          <a:latin typeface="Arial"/>
                          <a:ea typeface="Arial"/>
                          <a:cs typeface="Arial"/>
                          <a:sym typeface="Arial"/>
                        </a:rPr>
                        <a:t> </a:t>
                      </a:r>
                      <a:endParaRPr sz="1100"/>
                    </a:p>
                    <a:p>
                      <a:pPr marL="0" marR="0" lvl="0" indent="0" algn="l" rtl="0">
                        <a:spcBef>
                          <a:spcPts val="0"/>
                        </a:spcBef>
                        <a:spcAft>
                          <a:spcPts val="0"/>
                        </a:spcAft>
                        <a:buNone/>
                      </a:pPr>
                      <a:r>
                        <a:rPr lang="en" sz="1100" b="0" i="0" u="none" strike="noStrike" cap="none">
                          <a:solidFill>
                            <a:schemeClr val="dk1"/>
                          </a:solidFill>
                          <a:latin typeface="Arial"/>
                          <a:ea typeface="Arial"/>
                          <a:cs typeface="Arial"/>
                          <a:sym typeface="Arial"/>
                        </a:rPr>
                        <a:t>(Group 3)</a:t>
                      </a: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100">
                        <a:latin typeface="Arial"/>
                        <a:ea typeface="Arial"/>
                        <a:cs typeface="Arial"/>
                        <a:sym typeface="Arial"/>
                      </a:endParaRPr>
                    </a:p>
                    <a:p>
                      <a:pPr marL="0" marR="0" lvl="0" indent="0" algn="l" rtl="0">
                        <a:spcBef>
                          <a:spcPts val="0"/>
                        </a:spcBef>
                        <a:spcAft>
                          <a:spcPts val="0"/>
                        </a:spcAft>
                        <a:buNone/>
                      </a:pPr>
                      <a:r>
                        <a:rPr lang="en" sz="1100" b="1">
                          <a:latin typeface="Arial"/>
                          <a:ea typeface="Arial"/>
                          <a:cs typeface="Arial"/>
                          <a:sym typeface="Arial"/>
                        </a:rPr>
                        <a:t>At ‘epidemic control’ then April 22 or 29</a:t>
                      </a:r>
                      <a:endParaRPr sz="1100">
                        <a:latin typeface="Arial"/>
                        <a:ea typeface="Arial"/>
                        <a:cs typeface="Arial"/>
                        <a:sym typeface="Arial"/>
                      </a:endParaRPr>
                    </a:p>
                  </a:txBody>
                  <a:tcPr marL="47625" marR="47625" marT="47625" marB="47625"/>
                </a:tc>
                <a:tc>
                  <a:txBody>
                    <a:bodyPr/>
                    <a:lstStyle/>
                    <a:p>
                      <a:pPr marL="0" marR="0" lvl="0" indent="0" algn="l" rtl="0">
                        <a:spcBef>
                          <a:spcPts val="0"/>
                        </a:spcBef>
                        <a:spcAft>
                          <a:spcPts val="0"/>
                        </a:spcAft>
                        <a:buNone/>
                      </a:pPr>
                      <a:r>
                        <a:rPr lang="en" sz="1100" b="1" i="0" u="sng" strike="noStrike" cap="none">
                          <a:solidFill>
                            <a:srgbClr val="000000"/>
                          </a:solidFill>
                          <a:latin typeface="Arial"/>
                          <a:ea typeface="Arial"/>
                          <a:cs typeface="Arial"/>
                          <a:sym typeface="Arial"/>
                        </a:rPr>
                        <a:t>COPs due </a:t>
                      </a:r>
                      <a:r>
                        <a:rPr lang="en" sz="1100" b="0" i="0" u="none" strike="noStrike" cap="none">
                          <a:solidFill>
                            <a:srgbClr val="000000"/>
                          </a:solidFill>
                          <a:latin typeface="Arial"/>
                          <a:ea typeface="Arial"/>
                          <a:cs typeface="Arial"/>
                          <a:sym typeface="Arial"/>
                        </a:rPr>
                        <a:t>to the Office of the Global AIDS Coordinator (PEPFAR’s Headquarters) in Washington, D.C.</a:t>
                      </a:r>
                      <a:endParaRPr sz="1100"/>
                    </a:p>
                    <a:p>
                      <a:pPr marL="0" marR="0" lvl="0" indent="0" algn="l" rtl="0">
                        <a:spcBef>
                          <a:spcPts val="0"/>
                        </a:spcBef>
                        <a:spcAft>
                          <a:spcPts val="0"/>
                        </a:spcAft>
                        <a:buNone/>
                      </a:pPr>
                      <a:endParaRPr sz="1100" b="0" i="0" u="none" strike="noStrike" cap="none">
                        <a:solidFill>
                          <a:srgbClr val="000000"/>
                        </a:solidFill>
                        <a:latin typeface="Arial"/>
                        <a:ea typeface="Arial"/>
                        <a:cs typeface="Arial"/>
                        <a:sym typeface="Arial"/>
                      </a:endParaRPr>
                    </a:p>
                  </a:txBody>
                  <a:tcPr marL="47625" marR="47625" marT="47625" marB="47625"/>
                </a:tc>
                <a:tc>
                  <a:txBody>
                    <a:bodyPr/>
                    <a:lstStyle/>
                    <a:p>
                      <a:pPr marL="0" marR="0" lvl="0" indent="0" algn="l" rtl="0">
                        <a:spcBef>
                          <a:spcPts val="0"/>
                        </a:spcBef>
                        <a:spcAft>
                          <a:spcPts val="0"/>
                        </a:spcAft>
                        <a:buNone/>
                      </a:pPr>
                      <a:r>
                        <a:rPr lang="en" sz="1100" b="0" i="0" u="none" strike="noStrike" cap="none">
                          <a:solidFill>
                            <a:srgbClr val="000000"/>
                          </a:solidFill>
                          <a:latin typeface="Arial"/>
                          <a:ea typeface="Arial"/>
                          <a:cs typeface="Arial"/>
                          <a:sym typeface="Arial"/>
                        </a:rPr>
                        <a:t>After COP submission, the work is not over. You can still influence by: </a:t>
                      </a:r>
                      <a:endParaRPr sz="1100"/>
                    </a:p>
                    <a:p>
                      <a:pPr marL="0" marR="0" lvl="0" indent="0" algn="l" rtl="0">
                        <a:spcBef>
                          <a:spcPts val="0"/>
                        </a:spcBef>
                        <a:spcAft>
                          <a:spcPts val="0"/>
                        </a:spcAft>
                        <a:buNone/>
                      </a:pPr>
                      <a:endParaRPr sz="1100" u="none" strike="noStrike" cap="none">
                        <a:latin typeface="Arial"/>
                        <a:ea typeface="Arial"/>
                        <a:cs typeface="Arial"/>
                        <a:sym typeface="Arial"/>
                      </a:endParaRPr>
                    </a:p>
                    <a:p>
                      <a:pPr marL="0" marR="0" lvl="0" indent="0" algn="l" rtl="0">
                        <a:spcBef>
                          <a:spcPts val="0"/>
                        </a:spcBef>
                        <a:spcAft>
                          <a:spcPts val="0"/>
                        </a:spcAft>
                        <a:buNone/>
                      </a:pPr>
                      <a:r>
                        <a:rPr lang="en" sz="1100" b="0" i="0" u="none" strike="noStrike" cap="none">
                          <a:solidFill>
                            <a:srgbClr val="000000"/>
                          </a:solidFill>
                          <a:latin typeface="Arial"/>
                          <a:ea typeface="Arial"/>
                          <a:cs typeface="Arial"/>
                          <a:sym typeface="Arial"/>
                        </a:rPr>
                        <a:t>• Lobbying the PEPFAR team to make changes before the COP approval. </a:t>
                      </a:r>
                      <a:br>
                        <a:rPr lang="en" sz="1100" u="none" strike="noStrike" cap="none">
                          <a:latin typeface="Arial"/>
                          <a:ea typeface="Arial"/>
                          <a:cs typeface="Arial"/>
                          <a:sym typeface="Arial"/>
                        </a:rPr>
                      </a:br>
                      <a:r>
                        <a:rPr lang="en" sz="1100" b="0" i="0" u="none" strike="noStrike" cap="none">
                          <a:solidFill>
                            <a:srgbClr val="000000"/>
                          </a:solidFill>
                          <a:latin typeface="Arial"/>
                          <a:ea typeface="Arial"/>
                          <a:cs typeface="Arial"/>
                          <a:sym typeface="Arial"/>
                        </a:rPr>
                        <a:t>• Coordinating with U.S.-based and global advocates to make sure PEPFAR Washington knows about further changes you still want. Remember OGAC is now reviewing the COP and changes may still be made.</a:t>
                      </a:r>
                      <a:endParaRPr sz="1100" u="none" strike="noStrike" cap="none">
                        <a:latin typeface="Arial"/>
                        <a:ea typeface="Arial"/>
                        <a:cs typeface="Arial"/>
                        <a:sym typeface="Arial"/>
                      </a:endParaRPr>
                    </a:p>
                  </a:txBody>
                  <a:tcPr marL="47625" marR="47625" marT="47625" marB="47625"/>
                </a:tc>
                <a:extLst>
                  <a:ext uri="{0D108BD9-81ED-4DB2-BD59-A6C34878D82A}">
                    <a16:rowId xmlns:a16="http://schemas.microsoft.com/office/drawing/2014/main" val="10002"/>
                  </a:ext>
                </a:extLst>
              </a:tr>
              <a:tr h="279625">
                <a:tc>
                  <a:txBody>
                    <a:bodyPr/>
                    <a:lstStyle/>
                    <a:p>
                      <a:pPr marL="0" marR="0" lvl="0" indent="0" algn="l" rtl="0">
                        <a:spcBef>
                          <a:spcPts val="0"/>
                        </a:spcBef>
                        <a:spcAft>
                          <a:spcPts val="0"/>
                        </a:spcAft>
                        <a:buNone/>
                      </a:pPr>
                      <a:r>
                        <a:rPr lang="en" sz="1100" b="1">
                          <a:solidFill>
                            <a:srgbClr val="000000"/>
                          </a:solidFill>
                          <a:latin typeface="Arial"/>
                          <a:ea typeface="Arial"/>
                          <a:cs typeface="Arial"/>
                          <a:sym typeface="Arial"/>
                        </a:rPr>
                        <a:t>April</a:t>
                      </a:r>
                      <a:r>
                        <a:rPr lang="en" sz="1100" b="1" i="0" u="none" strike="noStrike" cap="none">
                          <a:solidFill>
                            <a:srgbClr val="000000"/>
                          </a:solidFill>
                          <a:latin typeface="Arial"/>
                          <a:ea typeface="Arial"/>
                          <a:cs typeface="Arial"/>
                          <a:sym typeface="Arial"/>
                        </a:rPr>
                        <a:t> </a:t>
                      </a:r>
                      <a:r>
                        <a:rPr lang="en" sz="1100" b="1">
                          <a:solidFill>
                            <a:srgbClr val="000000"/>
                          </a:solidFill>
                          <a:latin typeface="Arial"/>
                          <a:ea typeface="Arial"/>
                          <a:cs typeface="Arial"/>
                          <a:sym typeface="Arial"/>
                        </a:rPr>
                        <a:t>25</a:t>
                      </a:r>
                      <a:r>
                        <a:rPr lang="en" sz="1100" b="1" i="0" u="none" strike="noStrike" cap="none">
                          <a:solidFill>
                            <a:srgbClr val="000000"/>
                          </a:solidFill>
                          <a:latin typeface="Arial"/>
                          <a:ea typeface="Arial"/>
                          <a:cs typeface="Arial"/>
                          <a:sym typeface="Arial"/>
                        </a:rPr>
                        <a:t> – </a:t>
                      </a:r>
                      <a:r>
                        <a:rPr lang="en" sz="1100" b="1">
                          <a:solidFill>
                            <a:srgbClr val="000000"/>
                          </a:solidFill>
                          <a:latin typeface="Arial"/>
                          <a:ea typeface="Arial"/>
                          <a:cs typeface="Arial"/>
                          <a:sym typeface="Arial"/>
                        </a:rPr>
                        <a:t>May</a:t>
                      </a:r>
                      <a:r>
                        <a:rPr lang="en" sz="1100" b="1" i="0" u="none" strike="noStrike" cap="none">
                          <a:solidFill>
                            <a:srgbClr val="000000"/>
                          </a:solidFill>
                          <a:latin typeface="Arial"/>
                          <a:ea typeface="Arial"/>
                          <a:cs typeface="Arial"/>
                          <a:sym typeface="Arial"/>
                        </a:rPr>
                        <a:t> </a:t>
                      </a:r>
                      <a:r>
                        <a:rPr lang="en" sz="1100" b="1">
                          <a:solidFill>
                            <a:srgbClr val="000000"/>
                          </a:solidFill>
                          <a:latin typeface="Arial"/>
                          <a:ea typeface="Arial"/>
                          <a:cs typeface="Arial"/>
                          <a:sym typeface="Arial"/>
                        </a:rPr>
                        <a:t>13</a:t>
                      </a:r>
                      <a:r>
                        <a:rPr lang="en" sz="1100" b="1" i="0" u="none" strike="noStrike" cap="none">
                          <a:solidFill>
                            <a:srgbClr val="000000"/>
                          </a:solidFill>
                          <a:latin typeface="Arial"/>
                          <a:ea typeface="Arial"/>
                          <a:cs typeface="Arial"/>
                          <a:sym typeface="Arial"/>
                        </a:rPr>
                        <a:t>, 202</a:t>
                      </a:r>
                      <a:r>
                        <a:rPr lang="en" sz="1100" b="1">
                          <a:solidFill>
                            <a:srgbClr val="000000"/>
                          </a:solidFill>
                          <a:latin typeface="Arial"/>
                          <a:ea typeface="Arial"/>
                          <a:cs typeface="Arial"/>
                          <a:sym typeface="Arial"/>
                        </a:rPr>
                        <a:t>2</a:t>
                      </a:r>
                      <a:endParaRPr sz="1100" b="1" u="none" strike="noStrike" cap="none">
                        <a:latin typeface="Arial"/>
                        <a:ea typeface="Arial"/>
                        <a:cs typeface="Arial"/>
                        <a:sym typeface="Arial"/>
                      </a:endParaRPr>
                    </a:p>
                    <a:p>
                      <a:pPr marL="0" marR="0" lvl="0" indent="0" algn="l" rtl="0">
                        <a:spcBef>
                          <a:spcPts val="0"/>
                        </a:spcBef>
                        <a:spcAft>
                          <a:spcPts val="0"/>
                        </a:spcAft>
                        <a:buNone/>
                      </a:pPr>
                      <a:r>
                        <a:rPr lang="en" sz="1100" b="0" i="0" u="none" strike="noStrike" cap="none">
                          <a:solidFill>
                            <a:srgbClr val="000000"/>
                          </a:solidFill>
                          <a:latin typeface="Arial"/>
                          <a:ea typeface="Arial"/>
                          <a:cs typeface="Arial"/>
                          <a:sym typeface="Arial"/>
                        </a:rPr>
                        <a:t>(all groups)</a:t>
                      </a:r>
                      <a:endParaRPr sz="1100" u="none" strike="noStrike" cap="none">
                        <a:latin typeface="Arial"/>
                        <a:ea typeface="Arial"/>
                        <a:cs typeface="Arial"/>
                        <a:sym typeface="Arial"/>
                      </a:endParaRPr>
                    </a:p>
                  </a:txBody>
                  <a:tcPr marL="47625" marR="47625" marT="47625" marB="47625"/>
                </a:tc>
                <a:tc>
                  <a:txBody>
                    <a:bodyPr/>
                    <a:lstStyle/>
                    <a:p>
                      <a:pPr marL="0" marR="0" lvl="0" indent="0" algn="l" rtl="0">
                        <a:spcBef>
                          <a:spcPts val="0"/>
                        </a:spcBef>
                        <a:spcAft>
                          <a:spcPts val="0"/>
                        </a:spcAft>
                        <a:buNone/>
                      </a:pPr>
                      <a:r>
                        <a:rPr lang="en" sz="1100" b="1" i="0" u="none" strike="noStrike" cap="none">
                          <a:solidFill>
                            <a:srgbClr val="000000"/>
                          </a:solidFill>
                          <a:latin typeface="Arial"/>
                          <a:ea typeface="Arial"/>
                          <a:cs typeface="Arial"/>
                          <a:sym typeface="Arial"/>
                        </a:rPr>
                        <a:t>COP approval</a:t>
                      </a:r>
                      <a:endParaRPr sz="1100" b="1" u="none" strike="noStrike" cap="none">
                        <a:latin typeface="Arial"/>
                        <a:ea typeface="Arial"/>
                        <a:cs typeface="Arial"/>
                        <a:sym typeface="Arial"/>
                      </a:endParaRPr>
                    </a:p>
                  </a:txBody>
                  <a:tcPr marL="47625" marR="47625" marT="47625" marB="47625"/>
                </a:tc>
                <a:tc>
                  <a:txBody>
                    <a:bodyPr/>
                    <a:lstStyle/>
                    <a:p>
                      <a:pPr marL="0" marR="0" lvl="0" indent="0" algn="l" rtl="0">
                        <a:spcBef>
                          <a:spcPts val="0"/>
                        </a:spcBef>
                        <a:spcAft>
                          <a:spcPts val="0"/>
                        </a:spcAft>
                        <a:buNone/>
                      </a:pPr>
                      <a:r>
                        <a:rPr lang="en" sz="1100">
                          <a:solidFill>
                            <a:srgbClr val="000000"/>
                          </a:solidFill>
                          <a:latin typeface="Arial"/>
                          <a:ea typeface="Arial"/>
                          <a:cs typeface="Arial"/>
                          <a:sym typeface="Arial"/>
                        </a:rPr>
                        <a:t>The </a:t>
                      </a:r>
                      <a:r>
                        <a:rPr lang="en" sz="1100" b="0" i="0" u="none" strike="noStrike" cap="none">
                          <a:solidFill>
                            <a:srgbClr val="000000"/>
                          </a:solidFill>
                          <a:latin typeface="Arial"/>
                          <a:ea typeface="Arial"/>
                          <a:cs typeface="Arial"/>
                          <a:sym typeface="Arial"/>
                        </a:rPr>
                        <a:t>Ambassador will officially decide whether to sign and approve the COP or not  </a:t>
                      </a:r>
                      <a:endParaRPr sz="1100" u="none" strike="noStrike" cap="none">
                        <a:latin typeface="Arial"/>
                        <a:ea typeface="Arial"/>
                        <a:cs typeface="Arial"/>
                        <a:sym typeface="Arial"/>
                      </a:endParaRPr>
                    </a:p>
                  </a:txBody>
                  <a:tcPr marL="47625" marR="47625" marT="47625" marB="47625"/>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2"/>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ctr" anchorCtr="0">
            <a:noAutofit/>
          </a:bodyPr>
          <a:lstStyle/>
          <a:p>
            <a:pPr marL="0" lvl="0" indent="0" algn="l" rtl="0">
              <a:lnSpc>
                <a:spcPct val="90000"/>
              </a:lnSpc>
              <a:spcBef>
                <a:spcPts val="0"/>
              </a:spcBef>
              <a:spcAft>
                <a:spcPts val="0"/>
              </a:spcAft>
              <a:buSzPts val="3300"/>
              <a:buNone/>
            </a:pPr>
            <a:r>
              <a:rPr lang="en" sz="3900" b="1">
                <a:solidFill>
                  <a:srgbClr val="CE2873"/>
                </a:solidFill>
                <a:latin typeface="Open Sans"/>
                <a:ea typeface="Open Sans"/>
                <a:cs typeface="Open Sans"/>
                <a:sym typeface="Open Sans"/>
              </a:rPr>
              <a:t>PEPFAR</a:t>
            </a:r>
            <a:endParaRPr sz="3900"/>
          </a:p>
        </p:txBody>
      </p:sp>
      <p:sp>
        <p:nvSpPr>
          <p:cNvPr id="208" name="Google Shape;208;p42"/>
          <p:cNvSpPr txBox="1">
            <a:spLocks noGrp="1"/>
          </p:cNvSpPr>
          <p:nvPr>
            <p:ph type="body" idx="1"/>
          </p:nvPr>
        </p:nvSpPr>
        <p:spPr>
          <a:xfrm>
            <a:off x="628650" y="1369219"/>
            <a:ext cx="7886700" cy="3263400"/>
          </a:xfrm>
          <a:prstGeom prst="rect">
            <a:avLst/>
          </a:prstGeom>
          <a:noFill/>
          <a:ln>
            <a:noFill/>
          </a:ln>
        </p:spPr>
        <p:txBody>
          <a:bodyPr spcFirstLastPara="1" wrap="square" lIns="34275" tIns="34275" rIns="34275" bIns="34275" anchor="t" anchorCtr="0">
            <a:noAutofit/>
          </a:bodyPr>
          <a:lstStyle/>
          <a:p>
            <a:pPr marL="0" marR="0" lvl="0" indent="0" algn="l" rtl="0">
              <a:lnSpc>
                <a:spcPct val="115000"/>
              </a:lnSpc>
              <a:spcBef>
                <a:spcPts val="0"/>
              </a:spcBef>
              <a:spcAft>
                <a:spcPts val="0"/>
              </a:spcAft>
              <a:buSzPts val="2100"/>
              <a:buNone/>
            </a:pPr>
            <a:r>
              <a:rPr lang="en" sz="2000">
                <a:latin typeface="Open Sans"/>
                <a:ea typeface="Open Sans"/>
                <a:cs typeface="Open Sans"/>
                <a:sym typeface="Open Sans"/>
              </a:rPr>
              <a:t>The U.S. President’s Emergency Plan for AIDS Relief (PEPFAR) is the largest source of funding for the HIV response globally, including screening, diagnosis and treatment of AIDS/Advanced HIV Disease.</a:t>
            </a:r>
            <a:endParaRPr sz="2000"/>
          </a:p>
          <a:p>
            <a:pPr marL="0" marR="0" lvl="0" indent="0" algn="l" rtl="0">
              <a:lnSpc>
                <a:spcPct val="115000"/>
              </a:lnSpc>
              <a:spcBef>
                <a:spcPts val="0"/>
              </a:spcBef>
              <a:spcAft>
                <a:spcPts val="0"/>
              </a:spcAft>
              <a:buSzPts val="2100"/>
              <a:buNone/>
            </a:pPr>
            <a:endParaRPr sz="2000">
              <a:latin typeface="Open Sans"/>
              <a:ea typeface="Open Sans"/>
              <a:cs typeface="Open Sans"/>
              <a:sym typeface="Open Sans"/>
            </a:endParaRPr>
          </a:p>
          <a:p>
            <a:pPr marL="0" marR="0" lvl="0" indent="0" algn="l" rtl="0">
              <a:lnSpc>
                <a:spcPct val="115000"/>
              </a:lnSpc>
              <a:spcBef>
                <a:spcPts val="0"/>
              </a:spcBef>
              <a:spcAft>
                <a:spcPts val="0"/>
              </a:spcAft>
              <a:buSzPts val="2100"/>
              <a:buNone/>
            </a:pPr>
            <a:r>
              <a:rPr lang="en" sz="2000">
                <a:latin typeface="Open Sans"/>
                <a:ea typeface="Open Sans"/>
                <a:cs typeface="Open Sans"/>
                <a:sym typeface="Open Sans"/>
              </a:rPr>
              <a:t>Most funding is focused in Sub-Saharan Africa, Haiti, and in smaller regional programmes in Asia, the Caribbean, and Latin America.</a:t>
            </a:r>
            <a:endParaRPr sz="2000">
              <a:latin typeface="Open Sans"/>
              <a:ea typeface="Open Sans"/>
              <a:cs typeface="Open Sans"/>
              <a:sym typeface="Open Sans"/>
            </a:endParaRPr>
          </a:p>
          <a:p>
            <a:pPr marL="0" marR="0" lvl="0" indent="0" algn="l" rtl="0">
              <a:lnSpc>
                <a:spcPct val="115000"/>
              </a:lnSpc>
              <a:spcBef>
                <a:spcPts val="0"/>
              </a:spcBef>
              <a:spcAft>
                <a:spcPts val="0"/>
              </a:spcAft>
              <a:buSzPts val="2100"/>
              <a:buNone/>
            </a:pPr>
            <a:endParaRPr sz="2000">
              <a:latin typeface="Open Sans"/>
              <a:ea typeface="Open Sans"/>
              <a:cs typeface="Open Sans"/>
              <a:sym typeface="Open Sans"/>
            </a:endParaRPr>
          </a:p>
        </p:txBody>
      </p:sp>
      <p:pic>
        <p:nvPicPr>
          <p:cNvPr id="209" name="Google Shape;209;p42"/>
          <p:cNvPicPr preferRelativeResize="0"/>
          <p:nvPr/>
        </p:nvPicPr>
        <p:blipFill>
          <a:blip r:embed="rId3">
            <a:alphaModFix/>
          </a:blip>
          <a:stretch>
            <a:fillRect/>
          </a:stretch>
        </p:blipFill>
        <p:spPr>
          <a:xfrm>
            <a:off x="7363434" y="3586175"/>
            <a:ext cx="1780577" cy="15573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7DF30"/>
        </a:solidFill>
        <a:effectLst/>
      </p:bgPr>
    </p:bg>
    <p:spTree>
      <p:nvGrpSpPr>
        <p:cNvPr id="1" name="Shape 331"/>
        <p:cNvGrpSpPr/>
        <p:nvPr/>
      </p:nvGrpSpPr>
      <p:grpSpPr>
        <a:xfrm>
          <a:off x="0" y="0"/>
          <a:ext cx="0" cy="0"/>
          <a:chOff x="0" y="0"/>
          <a:chExt cx="0" cy="0"/>
        </a:xfrm>
      </p:grpSpPr>
      <p:sp>
        <p:nvSpPr>
          <p:cNvPr id="332" name="Google Shape;332;p60"/>
          <p:cNvSpPr txBox="1"/>
          <p:nvPr/>
        </p:nvSpPr>
        <p:spPr>
          <a:xfrm>
            <a:off x="816425" y="2006075"/>
            <a:ext cx="6717900" cy="7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600" b="1"/>
              <a:t>How to win</a:t>
            </a:r>
            <a:endParaRPr sz="76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1"/>
          <p:cNvSpPr txBox="1">
            <a:spLocks noGrp="1"/>
          </p:cNvSpPr>
          <p:nvPr>
            <p:ph type="title"/>
          </p:nvPr>
        </p:nvSpPr>
        <p:spPr>
          <a:xfrm>
            <a:off x="572894" y="375047"/>
            <a:ext cx="85710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Arial"/>
              <a:buNone/>
            </a:pPr>
            <a:r>
              <a:rPr lang="en" sz="3300" b="1">
                <a:latin typeface="Arial"/>
                <a:ea typeface="Arial"/>
                <a:cs typeface="Arial"/>
                <a:sym typeface="Arial"/>
              </a:rPr>
              <a:t>1. Clearly outline key recommendations </a:t>
            </a:r>
            <a:br>
              <a:rPr lang="en" sz="3300" b="1">
                <a:latin typeface="Arial"/>
                <a:ea typeface="Arial"/>
                <a:cs typeface="Arial"/>
                <a:sym typeface="Arial"/>
              </a:rPr>
            </a:br>
            <a:r>
              <a:rPr lang="en" sz="3300" b="1">
                <a:latin typeface="Arial"/>
                <a:ea typeface="Arial"/>
                <a:cs typeface="Arial"/>
                <a:sym typeface="Arial"/>
              </a:rPr>
              <a:t>&amp; demands </a:t>
            </a:r>
            <a:br>
              <a:rPr lang="en" sz="3000"/>
            </a:br>
            <a:endParaRPr sz="3000"/>
          </a:p>
        </p:txBody>
      </p:sp>
      <p:sp>
        <p:nvSpPr>
          <p:cNvPr id="339" name="Google Shape;339;p61"/>
          <p:cNvSpPr txBox="1">
            <a:spLocks noGrp="1"/>
          </p:cNvSpPr>
          <p:nvPr>
            <p:ph type="body" idx="1"/>
          </p:nvPr>
        </p:nvSpPr>
        <p:spPr>
          <a:xfrm>
            <a:off x="593177" y="1369219"/>
            <a:ext cx="7886700" cy="3263400"/>
          </a:xfrm>
          <a:prstGeom prst="rect">
            <a:avLst/>
          </a:prstGeom>
          <a:noFill/>
          <a:ln>
            <a:noFill/>
          </a:ln>
        </p:spPr>
        <p:txBody>
          <a:bodyPr spcFirstLastPara="1" wrap="square" lIns="68575" tIns="34275" rIns="68575" bIns="34275" anchor="t" anchorCtr="0">
            <a:noAutofit/>
          </a:bodyPr>
          <a:lstStyle/>
          <a:p>
            <a:pPr marL="177800" lvl="0" indent="-184150" algn="l" rtl="0">
              <a:lnSpc>
                <a:spcPct val="90000"/>
              </a:lnSpc>
              <a:spcBef>
                <a:spcPts val="0"/>
              </a:spcBef>
              <a:spcAft>
                <a:spcPts val="0"/>
              </a:spcAft>
              <a:buClr>
                <a:srgbClr val="E51E75"/>
              </a:buClr>
              <a:buSzPts val="2100"/>
              <a:buChar char="•"/>
            </a:pPr>
            <a:r>
              <a:rPr lang="en" sz="2100" b="1">
                <a:solidFill>
                  <a:srgbClr val="E51E75"/>
                </a:solidFill>
                <a:latin typeface="Arial"/>
                <a:ea typeface="Arial"/>
                <a:cs typeface="Arial"/>
                <a:sym typeface="Arial"/>
              </a:rPr>
              <a:t>What is the </a:t>
            </a:r>
            <a:r>
              <a:rPr lang="en" sz="2100" b="1">
                <a:solidFill>
                  <a:srgbClr val="F80070"/>
                </a:solidFill>
                <a:latin typeface="Arial"/>
                <a:ea typeface="Arial"/>
                <a:cs typeface="Arial"/>
                <a:sym typeface="Arial"/>
              </a:rPr>
              <a:t>priority</a:t>
            </a:r>
            <a:r>
              <a:rPr lang="en" sz="2100" b="1">
                <a:solidFill>
                  <a:srgbClr val="E51E75"/>
                </a:solidFill>
                <a:latin typeface="Arial"/>
                <a:ea typeface="Arial"/>
                <a:cs typeface="Arial"/>
                <a:sym typeface="Arial"/>
              </a:rPr>
              <a:t> intervention? </a:t>
            </a:r>
            <a:r>
              <a:rPr lang="en" sz="1700">
                <a:latin typeface="Arial"/>
                <a:ea typeface="Arial"/>
                <a:cs typeface="Arial"/>
                <a:sym typeface="Arial"/>
              </a:rPr>
              <a:t>Identify the area or intervention of concern </a:t>
            </a:r>
            <a:r>
              <a:rPr lang="en" sz="1700" i="1">
                <a:latin typeface="Arial"/>
                <a:ea typeface="Arial"/>
                <a:cs typeface="Arial"/>
                <a:sym typeface="Arial"/>
              </a:rPr>
              <a:t>(e.g. Pediatric HIV treatment, or Prevention for men who have sex with men) – focus on a short, strategic list.</a:t>
            </a:r>
            <a:endParaRPr sz="1100"/>
          </a:p>
          <a:p>
            <a:pPr marL="177800" lvl="0" indent="-50800" algn="l" rtl="0">
              <a:lnSpc>
                <a:spcPct val="90000"/>
              </a:lnSpc>
              <a:spcBef>
                <a:spcPts val="800"/>
              </a:spcBef>
              <a:spcAft>
                <a:spcPts val="0"/>
              </a:spcAft>
              <a:buClr>
                <a:schemeClr val="dk1"/>
              </a:buClr>
              <a:buSzPts val="1900"/>
              <a:buNone/>
            </a:pPr>
            <a:endParaRPr sz="1900">
              <a:latin typeface="Arial"/>
              <a:ea typeface="Arial"/>
              <a:cs typeface="Arial"/>
              <a:sym typeface="Arial"/>
            </a:endParaRPr>
          </a:p>
          <a:p>
            <a:pPr marL="177800" lvl="0" indent="-184150" algn="l" rtl="0">
              <a:lnSpc>
                <a:spcPct val="90000"/>
              </a:lnSpc>
              <a:spcBef>
                <a:spcPts val="800"/>
              </a:spcBef>
              <a:spcAft>
                <a:spcPts val="0"/>
              </a:spcAft>
              <a:buClr>
                <a:srgbClr val="E51E75"/>
              </a:buClr>
              <a:buSzPts val="2100"/>
              <a:buChar char="•"/>
            </a:pPr>
            <a:r>
              <a:rPr lang="en" sz="2100" b="1">
                <a:solidFill>
                  <a:srgbClr val="E51E75"/>
                </a:solidFill>
                <a:latin typeface="Arial"/>
                <a:ea typeface="Arial"/>
                <a:cs typeface="Arial"/>
                <a:sym typeface="Arial"/>
              </a:rPr>
              <a:t>What</a:t>
            </a:r>
            <a:r>
              <a:rPr lang="en" b="1">
                <a:solidFill>
                  <a:srgbClr val="E51E75"/>
                </a:solidFill>
                <a:latin typeface="Arial"/>
                <a:ea typeface="Arial"/>
                <a:cs typeface="Arial"/>
                <a:sym typeface="Arial"/>
              </a:rPr>
              <a:t> is</a:t>
            </a:r>
            <a:r>
              <a:rPr lang="en" sz="2100" b="1">
                <a:solidFill>
                  <a:srgbClr val="E51E75"/>
                </a:solidFill>
                <a:latin typeface="Arial"/>
                <a:ea typeface="Arial"/>
                <a:cs typeface="Arial"/>
                <a:sym typeface="Arial"/>
              </a:rPr>
              <a:t> PEPFAR doing on this</a:t>
            </a:r>
            <a:r>
              <a:rPr lang="en" b="1">
                <a:solidFill>
                  <a:srgbClr val="E51E75"/>
                </a:solidFill>
                <a:latin typeface="Arial"/>
                <a:ea typeface="Arial"/>
                <a:cs typeface="Arial"/>
                <a:sym typeface="Arial"/>
              </a:rPr>
              <a:t> currently</a:t>
            </a:r>
            <a:r>
              <a:rPr lang="en" sz="2100" b="1">
                <a:solidFill>
                  <a:srgbClr val="E51E75"/>
                </a:solidFill>
                <a:latin typeface="Arial"/>
                <a:ea typeface="Arial"/>
                <a:cs typeface="Arial"/>
                <a:sym typeface="Arial"/>
              </a:rPr>
              <a:t>? </a:t>
            </a:r>
            <a:r>
              <a:rPr lang="en" sz="1700">
                <a:latin typeface="Arial"/>
                <a:ea typeface="Arial"/>
                <a:cs typeface="Arial"/>
                <a:sym typeface="Arial"/>
              </a:rPr>
              <a:t>Take a look at the 2021 COP and our “Measuring Up” 2020-2021 report for the current language on what they’re doing. Dive into the Q3 and Q4 data — what does it tell us about progress, and why we need our interventions? </a:t>
            </a:r>
            <a:endParaRPr sz="1100"/>
          </a:p>
          <a:p>
            <a:pPr marL="177800" lvl="0" indent="-50800" algn="l" rtl="0">
              <a:lnSpc>
                <a:spcPct val="90000"/>
              </a:lnSpc>
              <a:spcBef>
                <a:spcPts val="800"/>
              </a:spcBef>
              <a:spcAft>
                <a:spcPts val="0"/>
              </a:spcAft>
              <a:buClr>
                <a:schemeClr val="dk1"/>
              </a:buClr>
              <a:buSzPts val="1900"/>
              <a:buNone/>
            </a:pPr>
            <a:endParaRPr sz="1900">
              <a:latin typeface="Arial"/>
              <a:ea typeface="Arial"/>
              <a:cs typeface="Arial"/>
              <a:sym typeface="Arial"/>
            </a:endParaRPr>
          </a:p>
          <a:p>
            <a:pPr marL="177800" lvl="0" indent="-184150" algn="l" rtl="0">
              <a:lnSpc>
                <a:spcPct val="90000"/>
              </a:lnSpc>
              <a:spcBef>
                <a:spcPts val="800"/>
              </a:spcBef>
              <a:spcAft>
                <a:spcPts val="0"/>
              </a:spcAft>
              <a:buClr>
                <a:srgbClr val="E51E75"/>
              </a:buClr>
              <a:buSzPts val="2100"/>
              <a:buChar char="•"/>
            </a:pPr>
            <a:r>
              <a:rPr lang="en" sz="2100" b="1">
                <a:solidFill>
                  <a:srgbClr val="E51E75"/>
                </a:solidFill>
                <a:latin typeface="Arial"/>
                <a:ea typeface="Arial"/>
                <a:cs typeface="Arial"/>
                <a:sym typeface="Arial"/>
              </a:rPr>
              <a:t>What should PEPFAR be doing on this in 202</a:t>
            </a:r>
            <a:r>
              <a:rPr lang="en" b="1">
                <a:solidFill>
                  <a:srgbClr val="E51E75"/>
                </a:solidFill>
                <a:latin typeface="Arial"/>
                <a:ea typeface="Arial"/>
                <a:cs typeface="Arial"/>
                <a:sym typeface="Arial"/>
              </a:rPr>
              <a:t>2</a:t>
            </a:r>
            <a:r>
              <a:rPr lang="en" sz="2100" b="1">
                <a:solidFill>
                  <a:srgbClr val="E51E75"/>
                </a:solidFill>
                <a:latin typeface="Arial"/>
                <a:ea typeface="Arial"/>
                <a:cs typeface="Arial"/>
                <a:sym typeface="Arial"/>
              </a:rPr>
              <a:t>? </a:t>
            </a:r>
            <a:r>
              <a:rPr lang="en" sz="1700">
                <a:latin typeface="Arial"/>
                <a:ea typeface="Arial"/>
                <a:cs typeface="Arial"/>
                <a:sym typeface="Arial"/>
              </a:rPr>
              <a:t>What specific language should PEPFAR include in the COP? What should the target be? Be clear and specific! Do we know what budget is needed? </a:t>
            </a:r>
            <a:endParaRPr sz="1100"/>
          </a:p>
          <a:p>
            <a:pPr marL="177800" lvl="0" indent="-50800" algn="l" rtl="0">
              <a:lnSpc>
                <a:spcPct val="90000"/>
              </a:lnSpc>
              <a:spcBef>
                <a:spcPts val="800"/>
              </a:spcBef>
              <a:spcAft>
                <a:spcPts val="0"/>
              </a:spcAft>
              <a:buClr>
                <a:schemeClr val="dk1"/>
              </a:buClr>
              <a:buSzPts val="1900"/>
              <a:buNone/>
            </a:pP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Arial"/>
              <a:buNone/>
            </a:pPr>
            <a:r>
              <a:rPr lang="en" b="1">
                <a:latin typeface="Arial"/>
                <a:ea typeface="Arial"/>
                <a:cs typeface="Arial"/>
                <a:sym typeface="Arial"/>
              </a:rPr>
              <a:t>2. Dive into the PEPFAR data </a:t>
            </a:r>
            <a:endParaRPr>
              <a:latin typeface="Arial"/>
              <a:ea typeface="Arial"/>
              <a:cs typeface="Arial"/>
              <a:sym typeface="Arial"/>
            </a:endParaRPr>
          </a:p>
        </p:txBody>
      </p:sp>
      <p:sp>
        <p:nvSpPr>
          <p:cNvPr id="346" name="Google Shape;346;p6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177800" lvl="0" indent="-177800" algn="l" rtl="0">
              <a:lnSpc>
                <a:spcPct val="70000"/>
              </a:lnSpc>
              <a:spcBef>
                <a:spcPts val="0"/>
              </a:spcBef>
              <a:spcAft>
                <a:spcPts val="0"/>
              </a:spcAft>
              <a:buClr>
                <a:schemeClr val="dk1"/>
              </a:buClr>
              <a:buSzPts val="1800"/>
              <a:buChar char="•"/>
            </a:pPr>
            <a:r>
              <a:rPr lang="en" sz="1800">
                <a:latin typeface="Arial"/>
                <a:ea typeface="Arial"/>
                <a:cs typeface="Arial"/>
                <a:sym typeface="Arial"/>
              </a:rPr>
              <a:t>By using PEPFAR’s own data and evidence to formulate demands we can make them sharper, and our proposals more specific. </a:t>
            </a:r>
            <a:endParaRPr sz="1100"/>
          </a:p>
          <a:p>
            <a:pPr marL="0" lvl="0" indent="0" algn="l" rtl="0">
              <a:lnSpc>
                <a:spcPct val="70000"/>
              </a:lnSpc>
              <a:spcBef>
                <a:spcPts val="800"/>
              </a:spcBef>
              <a:spcAft>
                <a:spcPts val="0"/>
              </a:spcAft>
              <a:buClr>
                <a:schemeClr val="dk1"/>
              </a:buClr>
              <a:buSzPts val="1800"/>
              <a:buNone/>
            </a:pPr>
            <a:endParaRPr sz="1800">
              <a:latin typeface="Arial"/>
              <a:ea typeface="Arial"/>
              <a:cs typeface="Arial"/>
              <a:sym typeface="Arial"/>
            </a:endParaRPr>
          </a:p>
          <a:p>
            <a:pPr marL="177800" lvl="0" indent="-171450" algn="l" rtl="0">
              <a:lnSpc>
                <a:spcPct val="70000"/>
              </a:lnSpc>
              <a:spcBef>
                <a:spcPts val="800"/>
              </a:spcBef>
              <a:spcAft>
                <a:spcPts val="0"/>
              </a:spcAft>
              <a:buClr>
                <a:schemeClr val="dk1"/>
              </a:buClr>
              <a:buSzPts val="1500"/>
              <a:buChar char="•"/>
            </a:pPr>
            <a:r>
              <a:rPr lang="en" sz="1500" i="1">
                <a:latin typeface="Arial"/>
                <a:ea typeface="Arial"/>
                <a:cs typeface="Arial"/>
                <a:sym typeface="Arial"/>
              </a:rPr>
              <a:t>Maybe there should be more focus on underperforming geographic areas?</a:t>
            </a:r>
            <a:endParaRPr sz="1100"/>
          </a:p>
          <a:p>
            <a:pPr marL="177800" lvl="0" indent="-171450" algn="l" rtl="0">
              <a:lnSpc>
                <a:spcPct val="70000"/>
              </a:lnSpc>
              <a:spcBef>
                <a:spcPts val="800"/>
              </a:spcBef>
              <a:spcAft>
                <a:spcPts val="0"/>
              </a:spcAft>
              <a:buClr>
                <a:schemeClr val="dk1"/>
              </a:buClr>
              <a:buSzPts val="1500"/>
              <a:buChar char="•"/>
            </a:pPr>
            <a:r>
              <a:rPr lang="en" sz="1500" i="1">
                <a:latin typeface="Arial"/>
                <a:ea typeface="Arial"/>
                <a:cs typeface="Arial"/>
                <a:sym typeface="Arial"/>
              </a:rPr>
              <a:t>Maybe the data proves that we need better interventions to support linkage or retention?</a:t>
            </a:r>
            <a:endParaRPr sz="1100"/>
          </a:p>
          <a:p>
            <a:pPr marL="177800" lvl="0" indent="-171450" algn="l" rtl="0">
              <a:lnSpc>
                <a:spcPct val="70000"/>
              </a:lnSpc>
              <a:spcBef>
                <a:spcPts val="800"/>
              </a:spcBef>
              <a:spcAft>
                <a:spcPts val="0"/>
              </a:spcAft>
              <a:buClr>
                <a:schemeClr val="dk1"/>
              </a:buClr>
              <a:buSzPts val="1500"/>
              <a:buChar char="•"/>
            </a:pPr>
            <a:r>
              <a:rPr lang="en" sz="1500" i="1">
                <a:latin typeface="Arial"/>
                <a:ea typeface="Arial"/>
                <a:cs typeface="Arial"/>
                <a:sym typeface="Arial"/>
              </a:rPr>
              <a:t>Maybe the data shows that programs targeting key populations need strengthening? </a:t>
            </a:r>
            <a:endParaRPr sz="1100"/>
          </a:p>
          <a:p>
            <a:pPr marL="177800" lvl="0" indent="-63500" algn="l" rtl="0">
              <a:lnSpc>
                <a:spcPct val="70000"/>
              </a:lnSpc>
              <a:spcBef>
                <a:spcPts val="800"/>
              </a:spcBef>
              <a:spcAft>
                <a:spcPts val="0"/>
              </a:spcAft>
              <a:buClr>
                <a:schemeClr val="dk1"/>
              </a:buClr>
              <a:buSzPts val="1800"/>
              <a:buNone/>
            </a:pPr>
            <a:endParaRPr sz="1800" i="1">
              <a:latin typeface="Arial"/>
              <a:ea typeface="Arial"/>
              <a:cs typeface="Arial"/>
              <a:sym typeface="Arial"/>
            </a:endParaRPr>
          </a:p>
          <a:p>
            <a:pPr marL="177800" lvl="0" indent="-177800" algn="l" rtl="0">
              <a:lnSpc>
                <a:spcPct val="70000"/>
              </a:lnSpc>
              <a:spcBef>
                <a:spcPts val="800"/>
              </a:spcBef>
              <a:spcAft>
                <a:spcPts val="0"/>
              </a:spcAft>
              <a:buClr>
                <a:srgbClr val="F80070"/>
              </a:buClr>
              <a:buSzPts val="1800"/>
              <a:buChar char="•"/>
            </a:pPr>
            <a:r>
              <a:rPr lang="en" sz="1800" b="1">
                <a:solidFill>
                  <a:srgbClr val="F80070"/>
                </a:solidFill>
                <a:latin typeface="Arial"/>
                <a:ea typeface="Arial"/>
                <a:cs typeface="Arial"/>
                <a:sym typeface="Arial"/>
              </a:rPr>
              <a:t>Whatever the demand, using PEPFAR’s own data will help strengthen our advocacy… </a:t>
            </a:r>
            <a:endParaRPr sz="1100"/>
          </a:p>
          <a:p>
            <a:pPr marL="177800" lvl="0" indent="0" algn="l" rtl="0">
              <a:lnSpc>
                <a:spcPct val="70000"/>
              </a:lnSpc>
              <a:spcBef>
                <a:spcPts val="800"/>
              </a:spcBef>
              <a:spcAft>
                <a:spcPts val="0"/>
              </a:spcAft>
              <a:buNone/>
            </a:pP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Arial"/>
              <a:buNone/>
            </a:pPr>
            <a:r>
              <a:rPr lang="en" b="1">
                <a:latin typeface="Arial"/>
                <a:ea typeface="Arial"/>
                <a:cs typeface="Arial"/>
                <a:sym typeface="Arial"/>
              </a:rPr>
              <a:t>3. Community-led data collection at PEPFAR sites</a:t>
            </a:r>
            <a:endParaRPr>
              <a:latin typeface="Arial"/>
              <a:ea typeface="Arial"/>
              <a:cs typeface="Arial"/>
              <a:sym typeface="Arial"/>
            </a:endParaRPr>
          </a:p>
        </p:txBody>
      </p:sp>
      <p:sp>
        <p:nvSpPr>
          <p:cNvPr id="352" name="Google Shape;352;p6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dk1"/>
              </a:buClr>
              <a:buSzPts val="1800"/>
              <a:buChar char="•"/>
            </a:pPr>
            <a:r>
              <a:rPr lang="en" sz="1800">
                <a:latin typeface="Arial"/>
                <a:ea typeface="Arial"/>
                <a:cs typeface="Arial"/>
                <a:sym typeface="Arial"/>
              </a:rPr>
              <a:t>As communities, we can generate our own data through community-led monitoring at some PEPFAR sites. Community-led monitoring helps us to have first hand information at our fingertips when engaging with PEPFAR in order to: </a:t>
            </a:r>
            <a:endParaRPr sz="1100"/>
          </a:p>
          <a:p>
            <a:pPr marL="520700" lvl="1" indent="-177800" algn="l" rtl="0">
              <a:lnSpc>
                <a:spcPct val="90000"/>
              </a:lnSpc>
              <a:spcBef>
                <a:spcPts val="400"/>
              </a:spcBef>
              <a:spcAft>
                <a:spcPts val="0"/>
              </a:spcAft>
              <a:buClr>
                <a:schemeClr val="dk1"/>
              </a:buClr>
              <a:buSzPts val="1800"/>
              <a:buChar char="•"/>
            </a:pPr>
            <a:r>
              <a:rPr lang="en">
                <a:latin typeface="Arial"/>
                <a:ea typeface="Arial"/>
                <a:cs typeface="Arial"/>
                <a:sym typeface="Arial"/>
              </a:rPr>
              <a:t>Call out PEPFAR’s poor performance; or </a:t>
            </a:r>
            <a:endParaRPr/>
          </a:p>
          <a:p>
            <a:pPr marL="520700" lvl="1" indent="-177800" algn="l" rtl="0">
              <a:lnSpc>
                <a:spcPct val="90000"/>
              </a:lnSpc>
              <a:spcBef>
                <a:spcPts val="400"/>
              </a:spcBef>
              <a:spcAft>
                <a:spcPts val="0"/>
              </a:spcAft>
              <a:buClr>
                <a:schemeClr val="dk1"/>
              </a:buClr>
              <a:buSzPts val="1800"/>
              <a:buChar char="•"/>
            </a:pPr>
            <a:r>
              <a:rPr lang="en" sz="1800">
                <a:latin typeface="Arial"/>
                <a:ea typeface="Arial"/>
                <a:cs typeface="Arial"/>
                <a:sym typeface="Arial"/>
              </a:rPr>
              <a:t>Prove why PEPFAR must prioritise our interventions</a:t>
            </a:r>
            <a:endParaRPr sz="1100"/>
          </a:p>
          <a:p>
            <a:pPr marL="177800" lvl="0" indent="-63500" algn="l" rtl="0">
              <a:lnSpc>
                <a:spcPct val="90000"/>
              </a:lnSpc>
              <a:spcBef>
                <a:spcPts val="800"/>
              </a:spcBef>
              <a:spcAft>
                <a:spcPts val="0"/>
              </a:spcAft>
              <a:buClr>
                <a:schemeClr val="dk1"/>
              </a:buClr>
              <a:buSzPts val="1800"/>
              <a:buFont typeface="Calibri"/>
              <a:buNone/>
            </a:pPr>
            <a:endParaRPr sz="1800" i="1">
              <a:latin typeface="Arial"/>
              <a:ea typeface="Arial"/>
              <a:cs typeface="Arial"/>
              <a:sym typeface="Arial"/>
            </a:endParaRPr>
          </a:p>
          <a:p>
            <a:pPr marL="177800" lvl="0" indent="-177800" algn="l" rtl="0">
              <a:lnSpc>
                <a:spcPct val="90000"/>
              </a:lnSpc>
              <a:spcBef>
                <a:spcPts val="800"/>
              </a:spcBef>
              <a:spcAft>
                <a:spcPts val="0"/>
              </a:spcAft>
              <a:buClr>
                <a:srgbClr val="F80070"/>
              </a:buClr>
              <a:buSzPts val="1800"/>
              <a:buChar char="•"/>
            </a:pPr>
            <a:r>
              <a:rPr lang="en" sz="1800" b="1">
                <a:solidFill>
                  <a:srgbClr val="F80070"/>
                </a:solidFill>
                <a:latin typeface="Arial"/>
                <a:ea typeface="Arial"/>
                <a:cs typeface="Arial"/>
                <a:sym typeface="Arial"/>
              </a:rPr>
              <a:t>We can design simple monitoring surveys to systematically collect data in a handful, or more expansive, set of health facilities.</a:t>
            </a:r>
            <a:endParaRPr sz="1100"/>
          </a:p>
          <a:p>
            <a:pPr marL="177800" lvl="0" indent="-38100" algn="l" rtl="0">
              <a:lnSpc>
                <a:spcPct val="90000"/>
              </a:lnSpc>
              <a:spcBef>
                <a:spcPts val="800"/>
              </a:spcBef>
              <a:spcAft>
                <a:spcPts val="0"/>
              </a:spcAft>
              <a:buClr>
                <a:schemeClr val="dk1"/>
              </a:buClr>
              <a:buSzPts val="2100"/>
              <a:buNone/>
            </a:pP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4"/>
          <p:cNvSpPr txBox="1">
            <a:spLocks noGrp="1"/>
          </p:cNvSpPr>
          <p:nvPr>
            <p:ph type="title"/>
          </p:nvPr>
        </p:nvSpPr>
        <p:spPr>
          <a:xfrm>
            <a:off x="224043" y="1759888"/>
            <a:ext cx="8359184" cy="994173"/>
          </a:xfrm>
          <a:prstGeom prst="rect">
            <a:avLst/>
          </a:prstGeom>
          <a:noFill/>
          <a:ln>
            <a:noFill/>
          </a:ln>
        </p:spPr>
        <p:txBody>
          <a:bodyPr spcFirstLastPara="1" wrap="square" lIns="34275" tIns="34275" rIns="34275" bIns="34275" anchor="ctr" anchorCtr="0">
            <a:noAutofit/>
          </a:bodyPr>
          <a:lstStyle/>
          <a:p>
            <a:pPr marL="0" lvl="0" indent="0" algn="l" rtl="0">
              <a:lnSpc>
                <a:spcPct val="90000"/>
              </a:lnSpc>
              <a:spcBef>
                <a:spcPts val="0"/>
              </a:spcBef>
              <a:spcAft>
                <a:spcPts val="0"/>
              </a:spcAft>
              <a:buClr>
                <a:srgbClr val="FFFFFF"/>
              </a:buClr>
              <a:buSzPts val="3300"/>
              <a:buFont typeface="Open Sans"/>
              <a:buNone/>
            </a:pPr>
            <a:r>
              <a:rPr lang="en" sz="4100" b="1">
                <a:latin typeface="Open Sans"/>
                <a:ea typeface="Open Sans"/>
                <a:cs typeface="Open Sans"/>
                <a:sym typeface="Open Sans"/>
              </a:rPr>
              <a:t>Community-led monitoring example: </a:t>
            </a:r>
            <a:endParaRPr sz="4100" b="1">
              <a:latin typeface="Open Sans"/>
              <a:ea typeface="Open Sans"/>
              <a:cs typeface="Open Sans"/>
              <a:sym typeface="Open Sans"/>
            </a:endParaRPr>
          </a:p>
          <a:p>
            <a:pPr marL="0" lvl="0" indent="0" algn="l" rtl="0">
              <a:lnSpc>
                <a:spcPct val="90000"/>
              </a:lnSpc>
              <a:spcBef>
                <a:spcPts val="0"/>
              </a:spcBef>
              <a:spcAft>
                <a:spcPts val="0"/>
              </a:spcAft>
              <a:buClr>
                <a:srgbClr val="FFFFFF"/>
              </a:buClr>
              <a:buSzPts val="3300"/>
              <a:buFont typeface="Open Sans"/>
              <a:buNone/>
            </a:pPr>
            <a:r>
              <a:rPr lang="en" sz="4100" b="1">
                <a:solidFill>
                  <a:srgbClr val="00C4B5"/>
                </a:solidFill>
                <a:latin typeface="Open Sans"/>
                <a:ea typeface="Open Sans"/>
                <a:cs typeface="Open Sans"/>
                <a:sym typeface="Open Sans"/>
              </a:rPr>
              <a:t>South Africa</a:t>
            </a:r>
            <a:endParaRPr sz="4100">
              <a:solidFill>
                <a:srgbClr val="00C4B5"/>
              </a:solidFill>
            </a:endParaRPr>
          </a:p>
        </p:txBody>
      </p:sp>
      <p:pic>
        <p:nvPicPr>
          <p:cNvPr id="358" name="Google Shape;358;p64"/>
          <p:cNvPicPr preferRelativeResize="0"/>
          <p:nvPr/>
        </p:nvPicPr>
        <p:blipFill rotWithShape="1">
          <a:blip r:embed="rId3">
            <a:alphaModFix/>
          </a:blip>
          <a:srcRect/>
          <a:stretch/>
        </p:blipFill>
        <p:spPr>
          <a:xfrm>
            <a:off x="7616181" y="3812582"/>
            <a:ext cx="1436090" cy="12030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5"/>
          <p:cNvSpPr txBox="1">
            <a:spLocks noGrp="1"/>
          </p:cNvSpPr>
          <p:nvPr>
            <p:ph type="title"/>
          </p:nvPr>
        </p:nvSpPr>
        <p:spPr>
          <a:xfrm>
            <a:off x="591413" y="306041"/>
            <a:ext cx="7886700" cy="994275"/>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C4B5"/>
              </a:buClr>
              <a:buSzPts val="3300"/>
              <a:buFont typeface="Open Sans"/>
              <a:buNone/>
            </a:pPr>
            <a:r>
              <a:rPr lang="en" b="1">
                <a:solidFill>
                  <a:srgbClr val="00C4B5"/>
                </a:solidFill>
                <a:latin typeface="Arial"/>
                <a:ea typeface="Arial"/>
                <a:cs typeface="Arial"/>
                <a:sym typeface="Arial"/>
              </a:rPr>
              <a:t>What is community-led monitoring?</a:t>
            </a:r>
            <a:endParaRPr>
              <a:latin typeface="Arial"/>
              <a:ea typeface="Arial"/>
              <a:cs typeface="Arial"/>
              <a:sym typeface="Arial"/>
            </a:endParaRPr>
          </a:p>
        </p:txBody>
      </p:sp>
      <p:sp>
        <p:nvSpPr>
          <p:cNvPr id="364" name="Google Shape;364;p65"/>
          <p:cNvSpPr txBox="1">
            <a:spLocks noGrp="1"/>
          </p:cNvSpPr>
          <p:nvPr>
            <p:ph type="body" idx="1"/>
          </p:nvPr>
        </p:nvSpPr>
        <p:spPr>
          <a:xfrm>
            <a:off x="591420" y="1249500"/>
            <a:ext cx="4493700" cy="32634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rgbClr val="212121"/>
              </a:buClr>
              <a:buSzPts val="1800"/>
              <a:buNone/>
            </a:pPr>
            <a:r>
              <a:rPr lang="en" sz="1600">
                <a:solidFill>
                  <a:srgbClr val="212121"/>
                </a:solidFill>
                <a:latin typeface="Arial"/>
                <a:ea typeface="Arial"/>
                <a:cs typeface="Arial"/>
                <a:sym typeface="Arial"/>
              </a:rPr>
              <a:t>+ Community-led monitoring highlights challenges where HIV and TB services are actually delivered — at public clinics</a:t>
            </a:r>
            <a:endParaRPr sz="900"/>
          </a:p>
          <a:p>
            <a:pPr marL="0" lvl="0" indent="0" algn="l" rtl="0">
              <a:lnSpc>
                <a:spcPct val="115000"/>
              </a:lnSpc>
              <a:spcBef>
                <a:spcPts val="0"/>
              </a:spcBef>
              <a:spcAft>
                <a:spcPts val="0"/>
              </a:spcAft>
              <a:buClr>
                <a:srgbClr val="212121"/>
              </a:buClr>
              <a:buSzPts val="1800"/>
              <a:buNone/>
            </a:pPr>
            <a:endParaRPr sz="1600">
              <a:solidFill>
                <a:srgbClr val="212121"/>
              </a:solidFill>
              <a:latin typeface="Arial"/>
              <a:ea typeface="Arial"/>
              <a:cs typeface="Arial"/>
              <a:sym typeface="Arial"/>
            </a:endParaRPr>
          </a:p>
          <a:p>
            <a:pPr marL="0" lvl="0" indent="0" algn="l" rtl="0">
              <a:lnSpc>
                <a:spcPct val="115000"/>
              </a:lnSpc>
              <a:spcBef>
                <a:spcPts val="0"/>
              </a:spcBef>
              <a:spcAft>
                <a:spcPts val="0"/>
              </a:spcAft>
              <a:buClr>
                <a:srgbClr val="212121"/>
              </a:buClr>
              <a:buSzPts val="1800"/>
              <a:buNone/>
            </a:pPr>
            <a:r>
              <a:rPr lang="en" sz="1600">
                <a:solidFill>
                  <a:srgbClr val="212121"/>
                </a:solidFill>
                <a:latin typeface="Arial"/>
                <a:ea typeface="Arial"/>
                <a:cs typeface="Arial"/>
                <a:sym typeface="Arial"/>
              </a:rPr>
              <a:t>+ Monitoring of health services is routine, ongoing, and led by communities.</a:t>
            </a:r>
            <a:endParaRPr sz="900"/>
          </a:p>
          <a:p>
            <a:pPr marL="0" lvl="0" indent="0" algn="l" rtl="0">
              <a:lnSpc>
                <a:spcPct val="115000"/>
              </a:lnSpc>
              <a:spcBef>
                <a:spcPts val="0"/>
              </a:spcBef>
              <a:spcAft>
                <a:spcPts val="0"/>
              </a:spcAft>
              <a:buClr>
                <a:srgbClr val="212121"/>
              </a:buClr>
              <a:buSzPts val="1800"/>
              <a:buNone/>
            </a:pPr>
            <a:endParaRPr sz="1600">
              <a:solidFill>
                <a:srgbClr val="212121"/>
              </a:solidFill>
              <a:latin typeface="Arial"/>
              <a:ea typeface="Arial"/>
              <a:cs typeface="Arial"/>
              <a:sym typeface="Arial"/>
            </a:endParaRPr>
          </a:p>
          <a:p>
            <a:pPr marL="0" lvl="0" indent="0" algn="l" rtl="0">
              <a:lnSpc>
                <a:spcPct val="115000"/>
              </a:lnSpc>
              <a:spcBef>
                <a:spcPts val="0"/>
              </a:spcBef>
              <a:spcAft>
                <a:spcPts val="0"/>
              </a:spcAft>
              <a:buClr>
                <a:srgbClr val="212121"/>
              </a:buClr>
              <a:buSzPts val="1800"/>
              <a:buNone/>
            </a:pPr>
            <a:r>
              <a:rPr lang="en" sz="1600">
                <a:solidFill>
                  <a:srgbClr val="212121"/>
                </a:solidFill>
                <a:latin typeface="Arial"/>
                <a:ea typeface="Arial"/>
                <a:cs typeface="Arial"/>
                <a:sym typeface="Arial"/>
              </a:rPr>
              <a:t>+ Evidence gathered from community-led monitoring leads to demand for corrective action from PLHIV and communities. </a:t>
            </a:r>
            <a:endParaRPr sz="900"/>
          </a:p>
          <a:p>
            <a:pPr marL="0" lvl="0" indent="0" algn="l" rtl="0">
              <a:lnSpc>
                <a:spcPct val="115000"/>
              </a:lnSpc>
              <a:spcBef>
                <a:spcPts val="0"/>
              </a:spcBef>
              <a:spcAft>
                <a:spcPts val="0"/>
              </a:spcAft>
              <a:buClr>
                <a:srgbClr val="212121"/>
              </a:buClr>
              <a:buSzPts val="1800"/>
              <a:buNone/>
            </a:pPr>
            <a:endParaRPr sz="1600">
              <a:solidFill>
                <a:srgbClr val="212121"/>
              </a:solidFill>
              <a:latin typeface="Arial"/>
              <a:ea typeface="Arial"/>
              <a:cs typeface="Arial"/>
              <a:sym typeface="Arial"/>
            </a:endParaRPr>
          </a:p>
          <a:p>
            <a:pPr marL="0" lvl="0" indent="0" algn="l" rtl="0">
              <a:lnSpc>
                <a:spcPct val="115000"/>
              </a:lnSpc>
              <a:spcBef>
                <a:spcPts val="0"/>
              </a:spcBef>
              <a:spcAft>
                <a:spcPts val="0"/>
              </a:spcAft>
              <a:buClr>
                <a:srgbClr val="212121"/>
              </a:buClr>
              <a:buSzPts val="1800"/>
              <a:buNone/>
            </a:pPr>
            <a:r>
              <a:rPr lang="en" sz="1600">
                <a:solidFill>
                  <a:srgbClr val="212121"/>
                </a:solidFill>
                <a:latin typeface="Arial"/>
                <a:ea typeface="Arial"/>
                <a:cs typeface="Arial"/>
                <a:sym typeface="Arial"/>
              </a:rPr>
              <a:t>+ It allows us to hold decision makers like PEPFAR accountable for fixing them.</a:t>
            </a:r>
            <a:r>
              <a:rPr lang="en" sz="1800">
                <a:solidFill>
                  <a:srgbClr val="212121"/>
                </a:solidFill>
                <a:latin typeface="Arial"/>
                <a:ea typeface="Arial"/>
                <a:cs typeface="Arial"/>
                <a:sym typeface="Arial"/>
              </a:rPr>
              <a:t> </a:t>
            </a:r>
            <a:endParaRPr sz="1100"/>
          </a:p>
          <a:p>
            <a:pPr marL="0" lvl="0" indent="0" algn="l" rtl="0">
              <a:lnSpc>
                <a:spcPct val="115000"/>
              </a:lnSpc>
              <a:spcBef>
                <a:spcPts val="0"/>
              </a:spcBef>
              <a:spcAft>
                <a:spcPts val="0"/>
              </a:spcAft>
              <a:buClr>
                <a:srgbClr val="212121"/>
              </a:buClr>
              <a:buSzPts val="1800"/>
              <a:buNone/>
            </a:pPr>
            <a:endParaRPr sz="1800">
              <a:solidFill>
                <a:srgbClr val="212121"/>
              </a:solidFill>
              <a:latin typeface="Arial"/>
              <a:ea typeface="Arial"/>
              <a:cs typeface="Arial"/>
              <a:sym typeface="Arial"/>
            </a:endParaRPr>
          </a:p>
          <a:p>
            <a:pPr marL="0" marR="0" lvl="0" indent="0" algn="l" rtl="0">
              <a:lnSpc>
                <a:spcPct val="115000"/>
              </a:lnSpc>
              <a:spcBef>
                <a:spcPts val="0"/>
              </a:spcBef>
              <a:spcAft>
                <a:spcPts val="0"/>
              </a:spcAft>
              <a:buClr>
                <a:srgbClr val="212121"/>
              </a:buClr>
              <a:buSzPts val="1800"/>
              <a:buNone/>
            </a:pPr>
            <a:endParaRPr sz="1800">
              <a:solidFill>
                <a:srgbClr val="212121"/>
              </a:solidFill>
              <a:latin typeface="Open Sans"/>
              <a:ea typeface="Open Sans"/>
              <a:cs typeface="Open Sans"/>
              <a:sym typeface="Open Sans"/>
            </a:endParaRPr>
          </a:p>
          <a:p>
            <a:pPr marL="0" marR="0" lvl="0" indent="0" algn="l" rtl="0">
              <a:lnSpc>
                <a:spcPct val="115000"/>
              </a:lnSpc>
              <a:spcBef>
                <a:spcPts val="0"/>
              </a:spcBef>
              <a:spcAft>
                <a:spcPts val="0"/>
              </a:spcAft>
              <a:buClr>
                <a:srgbClr val="212121"/>
              </a:buClr>
              <a:buSzPts val="1800"/>
              <a:buNone/>
            </a:pPr>
            <a:endParaRPr sz="1800">
              <a:solidFill>
                <a:srgbClr val="212121"/>
              </a:solidFill>
              <a:latin typeface="Open Sans"/>
              <a:ea typeface="Open Sans"/>
              <a:cs typeface="Open Sans"/>
              <a:sym typeface="Open Sans"/>
            </a:endParaRPr>
          </a:p>
        </p:txBody>
      </p:sp>
      <p:pic>
        <p:nvPicPr>
          <p:cNvPr id="365" name="Google Shape;365;p65"/>
          <p:cNvPicPr preferRelativeResize="0"/>
          <p:nvPr/>
        </p:nvPicPr>
        <p:blipFill rotWithShape="1">
          <a:blip r:embed="rId3">
            <a:alphaModFix/>
          </a:blip>
          <a:srcRect/>
          <a:stretch/>
        </p:blipFill>
        <p:spPr>
          <a:xfrm>
            <a:off x="7616181" y="3812582"/>
            <a:ext cx="1436090" cy="1203056"/>
          </a:xfrm>
          <a:prstGeom prst="rect">
            <a:avLst/>
          </a:prstGeom>
          <a:noFill/>
          <a:ln>
            <a:noFill/>
          </a:ln>
        </p:spPr>
      </p:pic>
      <p:pic>
        <p:nvPicPr>
          <p:cNvPr id="366" name="Google Shape;366;p65"/>
          <p:cNvPicPr preferRelativeResize="0"/>
          <p:nvPr/>
        </p:nvPicPr>
        <p:blipFill rotWithShape="1">
          <a:blip r:embed="rId4">
            <a:alphaModFix/>
          </a:blip>
          <a:srcRect/>
          <a:stretch/>
        </p:blipFill>
        <p:spPr>
          <a:xfrm>
            <a:off x="5137650" y="1168650"/>
            <a:ext cx="3263399" cy="32633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6"/>
          <p:cNvSpPr txBox="1">
            <a:spLocks noGrp="1"/>
          </p:cNvSpPr>
          <p:nvPr>
            <p:ph type="title"/>
          </p:nvPr>
        </p:nvSpPr>
        <p:spPr>
          <a:xfrm>
            <a:off x="628650" y="273844"/>
            <a:ext cx="7886700" cy="994172"/>
          </a:xfrm>
          <a:prstGeom prst="rect">
            <a:avLst/>
          </a:prstGeom>
          <a:noFill/>
          <a:ln>
            <a:noFill/>
          </a:ln>
        </p:spPr>
        <p:txBody>
          <a:bodyPr spcFirstLastPara="1" wrap="square" lIns="34275" tIns="34275" rIns="34275" bIns="34275" anchor="ctr" anchorCtr="0">
            <a:noAutofit/>
          </a:bodyPr>
          <a:lstStyle/>
          <a:p>
            <a:pPr marL="0" lvl="0" indent="0" algn="l" rtl="0">
              <a:lnSpc>
                <a:spcPct val="90000"/>
              </a:lnSpc>
              <a:spcBef>
                <a:spcPts val="0"/>
              </a:spcBef>
              <a:spcAft>
                <a:spcPts val="0"/>
              </a:spcAft>
              <a:buClr>
                <a:srgbClr val="000000"/>
              </a:buClr>
              <a:buSzPts val="1400"/>
              <a:buFont typeface="Arial"/>
              <a:buNone/>
            </a:pPr>
            <a:r>
              <a:rPr lang="en" b="1">
                <a:solidFill>
                  <a:srgbClr val="00C4B5"/>
                </a:solidFill>
                <a:latin typeface="Arial"/>
                <a:ea typeface="Arial"/>
                <a:cs typeface="Arial"/>
                <a:sym typeface="Arial"/>
              </a:rPr>
              <a:t>What evidence do we gather?</a:t>
            </a:r>
            <a:endParaRPr/>
          </a:p>
        </p:txBody>
      </p:sp>
      <p:sp>
        <p:nvSpPr>
          <p:cNvPr id="373" name="Google Shape;373;p66"/>
          <p:cNvSpPr txBox="1">
            <a:spLocks noGrp="1"/>
          </p:cNvSpPr>
          <p:nvPr>
            <p:ph type="body" idx="1"/>
          </p:nvPr>
        </p:nvSpPr>
        <p:spPr>
          <a:xfrm>
            <a:off x="628650" y="1369219"/>
            <a:ext cx="7886700" cy="3263504"/>
          </a:xfrm>
          <a:prstGeom prst="rect">
            <a:avLst/>
          </a:prstGeom>
          <a:noFill/>
          <a:ln>
            <a:noFill/>
          </a:ln>
        </p:spPr>
        <p:txBody>
          <a:bodyPr spcFirstLastPara="1" wrap="square" lIns="34275" tIns="34275" rIns="34275" bIns="34275" anchor="t" anchorCtr="0">
            <a:noAutofit/>
          </a:bodyPr>
          <a:lstStyle/>
          <a:p>
            <a:pPr marL="0" lvl="0" indent="0" algn="l" rtl="0">
              <a:lnSpc>
                <a:spcPct val="103000"/>
              </a:lnSpc>
              <a:spcBef>
                <a:spcPts val="0"/>
              </a:spcBef>
              <a:spcAft>
                <a:spcPts val="0"/>
              </a:spcAft>
              <a:buSzPts val="1400"/>
              <a:buNone/>
            </a:pPr>
            <a:r>
              <a:rPr lang="en" sz="1800">
                <a:solidFill>
                  <a:srgbClr val="191B0E"/>
                </a:solidFill>
                <a:latin typeface="Arial"/>
                <a:ea typeface="Arial"/>
                <a:cs typeface="Arial"/>
                <a:sym typeface="Arial"/>
              </a:rPr>
              <a:t>Ritshidze collects both qualitative and quantitative data in clinics and the community in order to systematically gather evidence for analysis and potential action. </a:t>
            </a:r>
            <a:endParaRPr sz="1100"/>
          </a:p>
          <a:p>
            <a:pPr marL="0" lvl="0" indent="0" algn="l" rtl="0">
              <a:lnSpc>
                <a:spcPct val="103000"/>
              </a:lnSpc>
              <a:spcBef>
                <a:spcPts val="0"/>
              </a:spcBef>
              <a:spcAft>
                <a:spcPts val="0"/>
              </a:spcAft>
              <a:buSzPts val="1400"/>
              <a:buNone/>
            </a:pPr>
            <a:endParaRPr sz="1800">
              <a:solidFill>
                <a:srgbClr val="191B0E"/>
              </a:solidFill>
              <a:latin typeface="Arial"/>
              <a:ea typeface="Arial"/>
              <a:cs typeface="Arial"/>
              <a:sym typeface="Arial"/>
            </a:endParaRPr>
          </a:p>
          <a:p>
            <a:pPr marL="0" lvl="0" indent="0" algn="l" rtl="0">
              <a:lnSpc>
                <a:spcPct val="103000"/>
              </a:lnSpc>
              <a:spcBef>
                <a:spcPts val="0"/>
              </a:spcBef>
              <a:spcAft>
                <a:spcPts val="0"/>
              </a:spcAft>
              <a:buSzPts val="1400"/>
              <a:buNone/>
            </a:pPr>
            <a:r>
              <a:rPr lang="en" sz="1800">
                <a:solidFill>
                  <a:srgbClr val="191B0E"/>
                </a:solidFill>
                <a:latin typeface="Arial"/>
                <a:ea typeface="Arial"/>
                <a:cs typeface="Arial"/>
                <a:sym typeface="Arial"/>
              </a:rPr>
              <a:t>The questions help to identify the main challenges that healthcare users including PLHIV and key populations find at the clinic and the underlying reasons for them — for example, identifying that waiting times are long because of shortages of staff and a messy filing system, or that people are not accessing the HIV or TB services they need because they are scared of being treated badly or shouted at by staff members. </a:t>
            </a:r>
            <a:endParaRPr sz="1100"/>
          </a:p>
          <a:p>
            <a:pPr marL="0" lvl="0" indent="0" algn="l" rtl="0">
              <a:lnSpc>
                <a:spcPct val="103000"/>
              </a:lnSpc>
              <a:spcBef>
                <a:spcPts val="0"/>
              </a:spcBef>
              <a:spcAft>
                <a:spcPts val="0"/>
              </a:spcAft>
              <a:buSzPts val="1400"/>
              <a:buNone/>
            </a:pPr>
            <a:endParaRPr sz="1800">
              <a:solidFill>
                <a:srgbClr val="191B0E"/>
              </a:solidFill>
              <a:latin typeface="Arial"/>
              <a:ea typeface="Arial"/>
              <a:cs typeface="Arial"/>
              <a:sym typeface="Arial"/>
            </a:endParaRPr>
          </a:p>
        </p:txBody>
      </p:sp>
      <p:pic>
        <p:nvPicPr>
          <p:cNvPr id="374" name="Google Shape;374;p66"/>
          <p:cNvPicPr preferRelativeResize="0"/>
          <p:nvPr/>
        </p:nvPicPr>
        <p:blipFill rotWithShape="1">
          <a:blip r:embed="rId3">
            <a:alphaModFix/>
          </a:blip>
          <a:srcRect/>
          <a:stretch/>
        </p:blipFill>
        <p:spPr>
          <a:xfrm>
            <a:off x="7616181" y="3812582"/>
            <a:ext cx="1436090" cy="120305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67"/>
          <p:cNvPicPr preferRelativeResize="0"/>
          <p:nvPr/>
        </p:nvPicPr>
        <p:blipFill rotWithShape="1">
          <a:blip r:embed="rId3">
            <a:alphaModFix/>
          </a:blip>
          <a:srcRect l="27309" t="18404" r="24803" b="6853"/>
          <a:stretch/>
        </p:blipFill>
        <p:spPr>
          <a:xfrm>
            <a:off x="189011" y="150868"/>
            <a:ext cx="3109180" cy="3032975"/>
          </a:xfrm>
          <a:prstGeom prst="rect">
            <a:avLst/>
          </a:prstGeom>
          <a:noFill/>
          <a:ln>
            <a:noFill/>
          </a:ln>
        </p:spPr>
      </p:pic>
      <p:pic>
        <p:nvPicPr>
          <p:cNvPr id="381" name="Google Shape;381;p67"/>
          <p:cNvPicPr preferRelativeResize="0"/>
          <p:nvPr/>
        </p:nvPicPr>
        <p:blipFill rotWithShape="1">
          <a:blip r:embed="rId4">
            <a:alphaModFix/>
          </a:blip>
          <a:srcRect/>
          <a:stretch/>
        </p:blipFill>
        <p:spPr>
          <a:xfrm>
            <a:off x="7616181" y="3812582"/>
            <a:ext cx="1436090" cy="1203056"/>
          </a:xfrm>
          <a:prstGeom prst="rect">
            <a:avLst/>
          </a:prstGeom>
          <a:noFill/>
          <a:ln>
            <a:noFill/>
          </a:ln>
        </p:spPr>
      </p:pic>
      <p:pic>
        <p:nvPicPr>
          <p:cNvPr id="382" name="Google Shape;382;p67"/>
          <p:cNvPicPr preferRelativeResize="0"/>
          <p:nvPr/>
        </p:nvPicPr>
        <p:blipFill rotWithShape="1">
          <a:blip r:embed="rId5">
            <a:alphaModFix/>
          </a:blip>
          <a:srcRect/>
          <a:stretch/>
        </p:blipFill>
        <p:spPr>
          <a:xfrm>
            <a:off x="4748326" y="150868"/>
            <a:ext cx="2766535" cy="1844356"/>
          </a:xfrm>
          <a:prstGeom prst="rect">
            <a:avLst/>
          </a:prstGeom>
          <a:noFill/>
          <a:ln>
            <a:noFill/>
          </a:ln>
        </p:spPr>
      </p:pic>
      <p:pic>
        <p:nvPicPr>
          <p:cNvPr id="383" name="Google Shape;383;p67"/>
          <p:cNvPicPr preferRelativeResize="0"/>
          <p:nvPr/>
        </p:nvPicPr>
        <p:blipFill rotWithShape="1">
          <a:blip r:embed="rId6">
            <a:alphaModFix/>
          </a:blip>
          <a:srcRect/>
          <a:stretch/>
        </p:blipFill>
        <p:spPr>
          <a:xfrm>
            <a:off x="6047213" y="1995225"/>
            <a:ext cx="2773069" cy="1848713"/>
          </a:xfrm>
          <a:prstGeom prst="rect">
            <a:avLst/>
          </a:prstGeom>
          <a:noFill/>
          <a:ln>
            <a:noFill/>
          </a:ln>
        </p:spPr>
      </p:pic>
      <p:pic>
        <p:nvPicPr>
          <p:cNvPr id="384" name="Google Shape;384;p67"/>
          <p:cNvPicPr preferRelativeResize="0"/>
          <p:nvPr/>
        </p:nvPicPr>
        <p:blipFill rotWithShape="1">
          <a:blip r:embed="rId7">
            <a:alphaModFix/>
          </a:blip>
          <a:srcRect l="26838" t="22467" r="24804" b="6853"/>
          <a:stretch/>
        </p:blipFill>
        <p:spPr>
          <a:xfrm>
            <a:off x="873596" y="1084732"/>
            <a:ext cx="3149662" cy="2877224"/>
          </a:xfrm>
          <a:prstGeom prst="rect">
            <a:avLst/>
          </a:prstGeom>
          <a:noFill/>
          <a:ln>
            <a:noFill/>
          </a:ln>
        </p:spPr>
      </p:pic>
      <p:pic>
        <p:nvPicPr>
          <p:cNvPr id="385" name="Google Shape;385;p67"/>
          <p:cNvPicPr preferRelativeResize="0"/>
          <p:nvPr/>
        </p:nvPicPr>
        <p:blipFill rotWithShape="1">
          <a:blip r:embed="rId8">
            <a:alphaModFix/>
          </a:blip>
          <a:srcRect l="27426" t="21090" r="25155" b="8583"/>
          <a:stretch/>
        </p:blipFill>
        <p:spPr>
          <a:xfrm>
            <a:off x="1743601" y="1820682"/>
            <a:ext cx="2941165" cy="2726322"/>
          </a:xfrm>
          <a:prstGeom prst="rect">
            <a:avLst/>
          </a:prstGeom>
          <a:noFill/>
          <a:ln>
            <a:noFill/>
          </a:ln>
        </p:spPr>
      </p:pic>
      <p:sp>
        <p:nvSpPr>
          <p:cNvPr id="386" name="Google Shape;386;p67"/>
          <p:cNvSpPr/>
          <p:nvPr/>
        </p:nvSpPr>
        <p:spPr>
          <a:xfrm>
            <a:off x="3313080" y="4580573"/>
            <a:ext cx="4303101"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i="0" u="none" strike="noStrike" cap="none">
                <a:solidFill>
                  <a:srgbClr val="00D6C9"/>
                </a:solidFill>
                <a:latin typeface="Calibri"/>
                <a:ea typeface="Calibri"/>
                <a:cs typeface="Calibri"/>
                <a:sym typeface="Calibri"/>
              </a:rPr>
              <a:t>https://ritshidze.org.za/category/tools/</a:t>
            </a:r>
            <a:endParaRPr sz="1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8"/>
          <p:cNvSpPr txBox="1">
            <a:spLocks noGrp="1"/>
          </p:cNvSpPr>
          <p:nvPr>
            <p:ph type="title"/>
          </p:nvPr>
        </p:nvSpPr>
        <p:spPr>
          <a:xfrm>
            <a:off x="628650" y="273844"/>
            <a:ext cx="7886700" cy="994172"/>
          </a:xfrm>
          <a:prstGeom prst="rect">
            <a:avLst/>
          </a:prstGeom>
          <a:noFill/>
          <a:ln>
            <a:noFill/>
          </a:ln>
        </p:spPr>
        <p:txBody>
          <a:bodyPr spcFirstLastPara="1" wrap="square" lIns="34275" tIns="34275" rIns="34275" bIns="34275" anchor="ctr" anchorCtr="0">
            <a:noAutofit/>
          </a:bodyPr>
          <a:lstStyle/>
          <a:p>
            <a:pPr marL="0" lvl="0" indent="0" algn="l" rtl="0">
              <a:lnSpc>
                <a:spcPct val="90000"/>
              </a:lnSpc>
              <a:spcBef>
                <a:spcPts val="0"/>
              </a:spcBef>
              <a:spcAft>
                <a:spcPts val="0"/>
              </a:spcAft>
              <a:buClr>
                <a:srgbClr val="000000"/>
              </a:buClr>
              <a:buSzPts val="1400"/>
              <a:buFont typeface="Arial"/>
              <a:buNone/>
            </a:pPr>
            <a:r>
              <a:rPr lang="en" b="1">
                <a:solidFill>
                  <a:srgbClr val="00C4B5"/>
                </a:solidFill>
                <a:latin typeface="Arial"/>
                <a:ea typeface="Arial"/>
                <a:cs typeface="Arial"/>
                <a:sym typeface="Arial"/>
              </a:rPr>
              <a:t>Individual testimonies</a:t>
            </a:r>
            <a:endParaRPr/>
          </a:p>
        </p:txBody>
      </p:sp>
      <p:sp>
        <p:nvSpPr>
          <p:cNvPr id="393" name="Google Shape;393;p68"/>
          <p:cNvSpPr txBox="1">
            <a:spLocks noGrp="1"/>
          </p:cNvSpPr>
          <p:nvPr>
            <p:ph type="body" idx="1"/>
          </p:nvPr>
        </p:nvSpPr>
        <p:spPr>
          <a:xfrm>
            <a:off x="628650" y="1369219"/>
            <a:ext cx="7886700" cy="3263504"/>
          </a:xfrm>
          <a:prstGeom prst="rect">
            <a:avLst/>
          </a:prstGeom>
          <a:noFill/>
          <a:ln>
            <a:noFill/>
          </a:ln>
        </p:spPr>
        <p:txBody>
          <a:bodyPr spcFirstLastPara="1" wrap="square" lIns="34275" tIns="34275" rIns="34275" bIns="34275" anchor="t" anchorCtr="0">
            <a:noAutofit/>
          </a:bodyPr>
          <a:lstStyle/>
          <a:p>
            <a:pPr marL="0" marR="0" lvl="0" indent="0" algn="l" rtl="0">
              <a:lnSpc>
                <a:spcPct val="95000"/>
              </a:lnSpc>
              <a:spcBef>
                <a:spcPts val="0"/>
              </a:spcBef>
              <a:spcAft>
                <a:spcPts val="0"/>
              </a:spcAft>
              <a:buSzPts val="1400"/>
              <a:buNone/>
            </a:pPr>
            <a:r>
              <a:rPr lang="en" sz="1800">
                <a:solidFill>
                  <a:srgbClr val="000000"/>
                </a:solidFill>
                <a:latin typeface="Arial"/>
                <a:ea typeface="Arial"/>
                <a:cs typeface="Arial"/>
                <a:sym typeface="Arial"/>
              </a:rPr>
              <a:t>+ Individual testimonies are very important—they provide insights and details not provided through facility monitoring. </a:t>
            </a:r>
            <a:endParaRPr sz="1100"/>
          </a:p>
          <a:p>
            <a:pPr marL="0" marR="0" lvl="0" indent="0" algn="l" rtl="0">
              <a:lnSpc>
                <a:spcPct val="95000"/>
              </a:lnSpc>
              <a:spcBef>
                <a:spcPts val="0"/>
              </a:spcBef>
              <a:spcAft>
                <a:spcPts val="0"/>
              </a:spcAft>
              <a:buSzPts val="1400"/>
              <a:buNone/>
            </a:pPr>
            <a:endParaRPr sz="1800">
              <a:solidFill>
                <a:srgbClr val="000000"/>
              </a:solidFill>
              <a:latin typeface="Arial"/>
              <a:ea typeface="Arial"/>
              <a:cs typeface="Arial"/>
              <a:sym typeface="Arial"/>
            </a:endParaRPr>
          </a:p>
          <a:p>
            <a:pPr marL="0" marR="0" lvl="0" indent="0" algn="l" rtl="0">
              <a:lnSpc>
                <a:spcPct val="95000"/>
              </a:lnSpc>
              <a:spcBef>
                <a:spcPts val="0"/>
              </a:spcBef>
              <a:spcAft>
                <a:spcPts val="0"/>
              </a:spcAft>
              <a:buSzPts val="1400"/>
              <a:buNone/>
            </a:pPr>
            <a:r>
              <a:rPr lang="en" sz="1800">
                <a:solidFill>
                  <a:srgbClr val="000000"/>
                </a:solidFill>
                <a:latin typeface="Arial"/>
                <a:ea typeface="Arial"/>
                <a:cs typeface="Arial"/>
                <a:sym typeface="Arial"/>
              </a:rPr>
              <a:t>+ They allow us to raise the voices of community members struggling to access healthcare services and involve them closely in trying to fix the challenges. </a:t>
            </a:r>
            <a:endParaRPr sz="1100"/>
          </a:p>
          <a:p>
            <a:pPr marL="0" marR="0" lvl="0" indent="0" algn="l" rtl="0">
              <a:lnSpc>
                <a:spcPct val="95000"/>
              </a:lnSpc>
              <a:spcBef>
                <a:spcPts val="0"/>
              </a:spcBef>
              <a:spcAft>
                <a:spcPts val="0"/>
              </a:spcAft>
              <a:buSzPts val="1400"/>
              <a:buNone/>
            </a:pPr>
            <a:endParaRPr sz="1800">
              <a:solidFill>
                <a:srgbClr val="000000"/>
              </a:solidFill>
              <a:latin typeface="Arial"/>
              <a:ea typeface="Arial"/>
              <a:cs typeface="Arial"/>
              <a:sym typeface="Arial"/>
            </a:endParaRPr>
          </a:p>
          <a:p>
            <a:pPr marL="0" marR="0" lvl="0" indent="0" algn="l" rtl="0">
              <a:lnSpc>
                <a:spcPct val="95000"/>
              </a:lnSpc>
              <a:spcBef>
                <a:spcPts val="0"/>
              </a:spcBef>
              <a:spcAft>
                <a:spcPts val="0"/>
              </a:spcAft>
              <a:buSzPts val="1400"/>
              <a:buNone/>
            </a:pPr>
            <a:r>
              <a:rPr lang="en" sz="1800">
                <a:solidFill>
                  <a:srgbClr val="000000"/>
                </a:solidFill>
                <a:latin typeface="Arial"/>
                <a:ea typeface="Arial"/>
                <a:cs typeface="Arial"/>
                <a:sym typeface="Arial"/>
              </a:rPr>
              <a:t>+ Working together with community members strengthens our engagement with duty bearers and further efforts to advocate for change. </a:t>
            </a:r>
            <a:endParaRPr sz="1100"/>
          </a:p>
          <a:p>
            <a:pPr marL="0" marR="0" lvl="0" indent="0" algn="l" rtl="0">
              <a:lnSpc>
                <a:spcPct val="95000"/>
              </a:lnSpc>
              <a:spcBef>
                <a:spcPts val="0"/>
              </a:spcBef>
              <a:spcAft>
                <a:spcPts val="0"/>
              </a:spcAft>
              <a:buSzPts val="1400"/>
              <a:buNone/>
            </a:pPr>
            <a:endParaRPr sz="1800">
              <a:solidFill>
                <a:srgbClr val="000000"/>
              </a:solidFill>
              <a:latin typeface="Arial"/>
              <a:ea typeface="Arial"/>
              <a:cs typeface="Arial"/>
              <a:sym typeface="Arial"/>
            </a:endParaRPr>
          </a:p>
          <a:p>
            <a:pPr marL="0" marR="0" lvl="0" indent="0" algn="l" rtl="0">
              <a:lnSpc>
                <a:spcPct val="95000"/>
              </a:lnSpc>
              <a:spcBef>
                <a:spcPts val="0"/>
              </a:spcBef>
              <a:spcAft>
                <a:spcPts val="0"/>
              </a:spcAft>
              <a:buSzPts val="1400"/>
              <a:buNone/>
            </a:pPr>
            <a:r>
              <a:rPr lang="en" sz="1800">
                <a:solidFill>
                  <a:srgbClr val="000000"/>
                </a:solidFill>
                <a:latin typeface="Arial"/>
                <a:ea typeface="Arial"/>
                <a:cs typeface="Arial"/>
                <a:sym typeface="Arial"/>
              </a:rPr>
              <a:t>+ Decision makers can not ignore that the problems highlighted in the       data collection are negatively affecting people’s lives. </a:t>
            </a:r>
            <a:endParaRPr sz="1100"/>
          </a:p>
          <a:p>
            <a:pPr marL="0" marR="0" lvl="0" indent="0" algn="l" rtl="0">
              <a:lnSpc>
                <a:spcPct val="93000"/>
              </a:lnSpc>
              <a:spcBef>
                <a:spcPts val="900"/>
              </a:spcBef>
              <a:spcAft>
                <a:spcPts val="900"/>
              </a:spcAft>
              <a:buSzPts val="1400"/>
              <a:buNone/>
            </a:pPr>
            <a:endParaRPr sz="1800">
              <a:solidFill>
                <a:srgbClr val="191B0E"/>
              </a:solidFill>
              <a:latin typeface="Open Sans"/>
              <a:ea typeface="Open Sans"/>
              <a:cs typeface="Open Sans"/>
              <a:sym typeface="Open Sans"/>
            </a:endParaRPr>
          </a:p>
        </p:txBody>
      </p:sp>
      <p:pic>
        <p:nvPicPr>
          <p:cNvPr id="394" name="Google Shape;394;p68"/>
          <p:cNvPicPr preferRelativeResize="0"/>
          <p:nvPr/>
        </p:nvPicPr>
        <p:blipFill rotWithShape="1">
          <a:blip r:embed="rId3">
            <a:alphaModFix/>
          </a:blip>
          <a:srcRect/>
          <a:stretch/>
        </p:blipFill>
        <p:spPr>
          <a:xfrm>
            <a:off x="7616181" y="3812582"/>
            <a:ext cx="1436090" cy="120305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9"/>
          <p:cNvSpPr txBox="1">
            <a:spLocks noGrp="1"/>
          </p:cNvSpPr>
          <p:nvPr>
            <p:ph type="title"/>
          </p:nvPr>
        </p:nvSpPr>
        <p:spPr>
          <a:xfrm>
            <a:off x="232996" y="268666"/>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Arial"/>
              <a:buNone/>
            </a:pPr>
            <a:r>
              <a:rPr lang="en" b="1">
                <a:latin typeface="Arial"/>
                <a:ea typeface="Arial"/>
                <a:cs typeface="Arial"/>
                <a:sym typeface="Arial"/>
              </a:rPr>
              <a:t>4. Amplify community voices</a:t>
            </a:r>
            <a:endParaRPr/>
          </a:p>
        </p:txBody>
      </p:sp>
      <p:sp>
        <p:nvSpPr>
          <p:cNvPr id="401" name="Google Shape;401;p69"/>
          <p:cNvSpPr txBox="1">
            <a:spLocks noGrp="1"/>
          </p:cNvSpPr>
          <p:nvPr>
            <p:ph type="body" idx="1"/>
          </p:nvPr>
        </p:nvSpPr>
        <p:spPr>
          <a:xfrm>
            <a:off x="606164" y="1268016"/>
            <a:ext cx="5248717" cy="326822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600"/>
              <a:buNone/>
            </a:pPr>
            <a:r>
              <a:rPr lang="en" sz="1600">
                <a:latin typeface="Arial"/>
                <a:ea typeface="Arial"/>
                <a:cs typeface="Arial"/>
                <a:sym typeface="Arial"/>
              </a:rPr>
              <a:t>+ One powerful method to engage duty bearers like PEPFAR is through the use of a community accountability meeting. </a:t>
            </a:r>
            <a:endParaRPr sz="1100"/>
          </a:p>
          <a:p>
            <a:pPr marL="0" lvl="0" indent="0" algn="l" rtl="0">
              <a:lnSpc>
                <a:spcPct val="100000"/>
              </a:lnSpc>
              <a:spcBef>
                <a:spcPts val="0"/>
              </a:spcBef>
              <a:spcAft>
                <a:spcPts val="0"/>
              </a:spcAft>
              <a:buClr>
                <a:schemeClr val="dk1"/>
              </a:buClr>
              <a:buSzPts val="1600"/>
              <a:buNone/>
            </a:pPr>
            <a:endParaRPr sz="1600">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r>
              <a:rPr lang="en" sz="1600">
                <a:latin typeface="Arial"/>
                <a:ea typeface="Arial"/>
                <a:cs typeface="Arial"/>
                <a:sym typeface="Arial"/>
              </a:rPr>
              <a:t>+ Bringing people together who have been affected by identified challenges in a community meeting to hold duty bearers accountable is an important advocacy tactic to showcase the findings from community data collection, raise people’s own stories, and put pressure on our targets like PEPFAR to implement our proposed solutions. </a:t>
            </a:r>
            <a:endParaRPr sz="1100"/>
          </a:p>
        </p:txBody>
      </p:sp>
      <p:pic>
        <p:nvPicPr>
          <p:cNvPr id="402" name="Google Shape;402;p69"/>
          <p:cNvPicPr preferRelativeResize="0"/>
          <p:nvPr/>
        </p:nvPicPr>
        <p:blipFill rotWithShape="1">
          <a:blip r:embed="rId3">
            <a:alphaModFix/>
          </a:blip>
          <a:srcRect/>
          <a:stretch/>
        </p:blipFill>
        <p:spPr>
          <a:xfrm>
            <a:off x="6483531" y="0"/>
            <a:ext cx="2660469" cy="1773646"/>
          </a:xfrm>
          <a:prstGeom prst="rect">
            <a:avLst/>
          </a:prstGeom>
          <a:noFill/>
          <a:ln>
            <a:noFill/>
          </a:ln>
        </p:spPr>
      </p:pic>
      <p:pic>
        <p:nvPicPr>
          <p:cNvPr id="403" name="Google Shape;403;p69"/>
          <p:cNvPicPr preferRelativeResize="0"/>
          <p:nvPr/>
        </p:nvPicPr>
        <p:blipFill rotWithShape="1">
          <a:blip r:embed="rId4">
            <a:alphaModFix/>
          </a:blip>
          <a:srcRect/>
          <a:stretch/>
        </p:blipFill>
        <p:spPr>
          <a:xfrm>
            <a:off x="6483531" y="1718531"/>
            <a:ext cx="2660469" cy="1689226"/>
          </a:xfrm>
          <a:prstGeom prst="rect">
            <a:avLst/>
          </a:prstGeom>
          <a:noFill/>
          <a:ln>
            <a:noFill/>
          </a:ln>
        </p:spPr>
      </p:pic>
      <p:pic>
        <p:nvPicPr>
          <p:cNvPr id="404" name="Google Shape;404;p69"/>
          <p:cNvPicPr preferRelativeResize="0"/>
          <p:nvPr/>
        </p:nvPicPr>
        <p:blipFill rotWithShape="1">
          <a:blip r:embed="rId5">
            <a:alphaModFix/>
          </a:blip>
          <a:srcRect/>
          <a:stretch/>
        </p:blipFill>
        <p:spPr>
          <a:xfrm>
            <a:off x="6483531" y="3223511"/>
            <a:ext cx="2660469" cy="19079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43" descr="https://lh4.googleusercontent.com/v9VJUPlEVnd6NEIRL_U9AK_A6QkmCxm8g_iLo5ncWWeo-w_NwpmE7hv-yQlArWlpDVW_YgWuiwC_WvRpOKOIxeNFJzYgm0xIQ-QlbfLke9huHaUh9sC6Pj3Eht5Li4wYNrlpX6E"/>
          <p:cNvPicPr preferRelativeResize="0"/>
          <p:nvPr/>
        </p:nvPicPr>
        <p:blipFill rotWithShape="1">
          <a:blip r:embed="rId3">
            <a:alphaModFix/>
          </a:blip>
          <a:srcRect/>
          <a:stretch/>
        </p:blipFill>
        <p:spPr>
          <a:xfrm>
            <a:off x="628650" y="1132625"/>
            <a:ext cx="7241722" cy="3620861"/>
          </a:xfrm>
          <a:prstGeom prst="rect">
            <a:avLst/>
          </a:prstGeom>
          <a:noFill/>
          <a:ln>
            <a:noFill/>
          </a:ln>
        </p:spPr>
      </p:pic>
      <p:sp>
        <p:nvSpPr>
          <p:cNvPr id="215" name="Google Shape;215;p43"/>
          <p:cNvSpPr txBox="1"/>
          <p:nvPr/>
        </p:nvSpPr>
        <p:spPr>
          <a:xfrm>
            <a:off x="628650" y="273843"/>
            <a:ext cx="7886700" cy="749584"/>
          </a:xfrm>
          <a:prstGeom prst="rect">
            <a:avLst/>
          </a:prstGeom>
          <a:solidFill>
            <a:srgbClr val="E6DF30"/>
          </a:solid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en" sz="3300" b="1" i="0" u="none" strike="noStrike" cap="none">
                <a:solidFill>
                  <a:srgbClr val="000000"/>
                </a:solidFill>
                <a:latin typeface="Open Sans"/>
                <a:ea typeface="Open Sans"/>
                <a:cs typeface="Open Sans"/>
                <a:sym typeface="Open Sans"/>
              </a:rPr>
              <a:t>Why focus on PEPFAR? </a:t>
            </a:r>
            <a:endParaRPr sz="1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Open Sans"/>
              <a:buNone/>
            </a:pPr>
            <a:r>
              <a:rPr lang="en" b="1">
                <a:latin typeface="Open Sans"/>
                <a:ea typeface="Open Sans"/>
                <a:cs typeface="Open Sans"/>
                <a:sym typeface="Open Sans"/>
              </a:rPr>
              <a:t>5. Engage with PEPFAR</a:t>
            </a:r>
            <a:endParaRPr/>
          </a:p>
        </p:txBody>
      </p:sp>
      <p:sp>
        <p:nvSpPr>
          <p:cNvPr id="411" name="Google Shape;411;p7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177800" lvl="0" indent="-184150" algn="l" rtl="0">
              <a:lnSpc>
                <a:spcPct val="70000"/>
              </a:lnSpc>
              <a:spcBef>
                <a:spcPts val="0"/>
              </a:spcBef>
              <a:spcAft>
                <a:spcPts val="0"/>
              </a:spcAft>
              <a:buClr>
                <a:srgbClr val="F80070"/>
              </a:buClr>
              <a:buSzPts val="1500"/>
              <a:buChar char="•"/>
            </a:pPr>
            <a:r>
              <a:rPr lang="en" sz="1500" b="1">
                <a:solidFill>
                  <a:srgbClr val="F80070"/>
                </a:solidFill>
                <a:latin typeface="Arial"/>
                <a:ea typeface="Arial"/>
                <a:cs typeface="Arial"/>
                <a:sym typeface="Arial"/>
              </a:rPr>
              <a:t>Before the planning meeting </a:t>
            </a:r>
            <a:r>
              <a:rPr lang="en" sz="1500">
                <a:latin typeface="Arial"/>
                <a:ea typeface="Arial"/>
                <a:cs typeface="Arial"/>
                <a:sym typeface="Arial"/>
              </a:rPr>
              <a:t>– we must outline our demands before the COP22 planning  meeting. Hold an community accountability meeting inviting the Office of the Global AIDS Coordinator (OGAC) and the PEPFAR Country team.</a:t>
            </a:r>
            <a:endParaRPr sz="1100"/>
          </a:p>
          <a:p>
            <a:pPr marL="177800" lvl="0" indent="-88900" algn="l" rtl="0">
              <a:lnSpc>
                <a:spcPct val="70000"/>
              </a:lnSpc>
              <a:spcBef>
                <a:spcPts val="800"/>
              </a:spcBef>
              <a:spcAft>
                <a:spcPts val="0"/>
              </a:spcAft>
              <a:buClr>
                <a:schemeClr val="dk1"/>
              </a:buClr>
              <a:buSzPts val="1500"/>
              <a:buNone/>
            </a:pPr>
            <a:endParaRPr sz="1500">
              <a:latin typeface="Arial"/>
              <a:ea typeface="Arial"/>
              <a:cs typeface="Arial"/>
              <a:sym typeface="Arial"/>
            </a:endParaRPr>
          </a:p>
          <a:p>
            <a:pPr marL="177800" lvl="0" indent="-184150" algn="l" rtl="0">
              <a:lnSpc>
                <a:spcPct val="70000"/>
              </a:lnSpc>
              <a:spcBef>
                <a:spcPts val="800"/>
              </a:spcBef>
              <a:spcAft>
                <a:spcPts val="0"/>
              </a:spcAft>
              <a:buClr>
                <a:srgbClr val="F80070"/>
              </a:buClr>
              <a:buSzPts val="1500"/>
              <a:buChar char="•"/>
            </a:pPr>
            <a:r>
              <a:rPr lang="en" sz="1500" b="1">
                <a:solidFill>
                  <a:srgbClr val="F80070"/>
                </a:solidFill>
                <a:latin typeface="Arial"/>
                <a:ea typeface="Arial"/>
                <a:cs typeface="Arial"/>
                <a:sym typeface="Arial"/>
              </a:rPr>
              <a:t>At the planning meeting </a:t>
            </a:r>
            <a:r>
              <a:rPr lang="en" sz="1500">
                <a:latin typeface="Arial"/>
                <a:ea typeface="Arial"/>
                <a:cs typeface="Arial"/>
                <a:sym typeface="Arial"/>
              </a:rPr>
              <a:t>– we must continue to make our demands. Keep track of what PEPFAR promises in the COP22 planning meeting. After the COP22 planning meeting, we must write to the Country Chair and Country Coordinator outlining what promises we heard them make &amp; get it on record. </a:t>
            </a:r>
            <a:endParaRPr sz="1100"/>
          </a:p>
          <a:p>
            <a:pPr marL="177800" lvl="0" indent="-88900" algn="l" rtl="0">
              <a:lnSpc>
                <a:spcPct val="70000"/>
              </a:lnSpc>
              <a:spcBef>
                <a:spcPts val="800"/>
              </a:spcBef>
              <a:spcAft>
                <a:spcPts val="0"/>
              </a:spcAft>
              <a:buClr>
                <a:schemeClr val="dk1"/>
              </a:buClr>
              <a:buSzPts val="1500"/>
              <a:buNone/>
            </a:pPr>
            <a:endParaRPr sz="1500">
              <a:latin typeface="Arial"/>
              <a:ea typeface="Arial"/>
              <a:cs typeface="Arial"/>
              <a:sym typeface="Arial"/>
            </a:endParaRPr>
          </a:p>
          <a:p>
            <a:pPr marL="177800" lvl="0" indent="-184150" algn="l" rtl="0">
              <a:lnSpc>
                <a:spcPct val="70000"/>
              </a:lnSpc>
              <a:spcBef>
                <a:spcPts val="800"/>
              </a:spcBef>
              <a:spcAft>
                <a:spcPts val="0"/>
              </a:spcAft>
              <a:buClr>
                <a:srgbClr val="F80070"/>
              </a:buClr>
              <a:buSzPts val="1500"/>
              <a:buChar char="•"/>
            </a:pPr>
            <a:r>
              <a:rPr lang="en" sz="1500" b="1">
                <a:solidFill>
                  <a:srgbClr val="F80070"/>
                </a:solidFill>
                <a:latin typeface="Arial"/>
                <a:ea typeface="Arial"/>
                <a:cs typeface="Arial"/>
                <a:sym typeface="Arial"/>
              </a:rPr>
              <a:t>After the planning meeting </a:t>
            </a:r>
            <a:r>
              <a:rPr lang="en" sz="1500">
                <a:latin typeface="Arial"/>
                <a:ea typeface="Arial"/>
                <a:cs typeface="Arial"/>
                <a:sym typeface="Arial"/>
              </a:rPr>
              <a:t>– we must ask to see the draft SDS when it is ready. Analyse it. Are our demands and targets included? What is missing? Suggest language they should include in the SDS. Write back to the Country Chair and Coordinator with our consolidated suggestions. </a:t>
            </a:r>
            <a:endParaRPr sz="1100"/>
          </a:p>
          <a:p>
            <a:pPr marL="177800" lvl="0" indent="-88900" algn="l" rtl="0">
              <a:lnSpc>
                <a:spcPct val="70000"/>
              </a:lnSpc>
              <a:spcBef>
                <a:spcPts val="800"/>
              </a:spcBef>
              <a:spcAft>
                <a:spcPts val="0"/>
              </a:spcAft>
              <a:buClr>
                <a:schemeClr val="dk1"/>
              </a:buClr>
              <a:buSzPts val="1500"/>
              <a:buNone/>
            </a:pPr>
            <a:endParaRPr sz="1500">
              <a:latin typeface="Arial"/>
              <a:ea typeface="Arial"/>
              <a:cs typeface="Arial"/>
              <a:sym typeface="Arial"/>
            </a:endParaRPr>
          </a:p>
          <a:p>
            <a:pPr marL="177800" lvl="0" indent="-177800" algn="l" rtl="0">
              <a:lnSpc>
                <a:spcPct val="70000"/>
              </a:lnSpc>
              <a:spcBef>
                <a:spcPts val="800"/>
              </a:spcBef>
              <a:spcAft>
                <a:spcPts val="0"/>
              </a:spcAft>
              <a:buClr>
                <a:srgbClr val="F80070"/>
              </a:buClr>
              <a:buSzPts val="2000"/>
              <a:buChar char="•"/>
            </a:pPr>
            <a:r>
              <a:rPr lang="en" sz="2000" b="1">
                <a:solidFill>
                  <a:srgbClr val="F80070"/>
                </a:solidFill>
                <a:latin typeface="Arial"/>
                <a:ea typeface="Arial"/>
                <a:cs typeface="Arial"/>
                <a:sym typeface="Arial"/>
              </a:rPr>
              <a:t>Make it impossible for them to ignore our demands! </a:t>
            </a:r>
            <a:endParaRPr sz="1100"/>
          </a:p>
          <a:p>
            <a:pPr marL="177800" lvl="0" indent="-88900" algn="l" rtl="0">
              <a:lnSpc>
                <a:spcPct val="70000"/>
              </a:lnSpc>
              <a:spcBef>
                <a:spcPts val="800"/>
              </a:spcBef>
              <a:spcAft>
                <a:spcPts val="0"/>
              </a:spcAft>
              <a:buClr>
                <a:schemeClr val="dk1"/>
              </a:buClr>
              <a:buSzPts val="1500"/>
              <a:buNone/>
            </a:pPr>
            <a:endParaRPr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6DF30"/>
        </a:solidFill>
        <a:effectLst/>
      </p:bgPr>
    </p:bg>
    <p:spTree>
      <p:nvGrpSpPr>
        <p:cNvPr id="1" name="Shape 416"/>
        <p:cNvGrpSpPr/>
        <p:nvPr/>
      </p:nvGrpSpPr>
      <p:grpSpPr>
        <a:xfrm>
          <a:off x="0" y="0"/>
          <a:ext cx="0" cy="0"/>
          <a:chOff x="0" y="0"/>
          <a:chExt cx="0" cy="0"/>
        </a:xfrm>
      </p:grpSpPr>
      <p:sp>
        <p:nvSpPr>
          <p:cNvPr id="417" name="Google Shape;417;p71"/>
          <p:cNvSpPr txBox="1">
            <a:spLocks noGrp="1"/>
          </p:cNvSpPr>
          <p:nvPr>
            <p:ph type="body" idx="1"/>
          </p:nvPr>
        </p:nvSpPr>
        <p:spPr>
          <a:xfrm>
            <a:off x="248308" y="1002671"/>
            <a:ext cx="8738037" cy="3263504"/>
          </a:xfrm>
          <a:prstGeom prst="rect">
            <a:avLst/>
          </a:prstGeom>
          <a:noFill/>
          <a:ln>
            <a:noFill/>
          </a:ln>
        </p:spPr>
        <p:txBody>
          <a:bodyPr spcFirstLastPara="1" wrap="square" lIns="68575" tIns="34275" rIns="68575" bIns="34275" anchor="t" anchorCtr="0">
            <a:noAutofit/>
          </a:bodyPr>
          <a:lstStyle/>
          <a:p>
            <a:pPr marL="685800" lvl="0" indent="-666750" algn="l" rtl="0">
              <a:lnSpc>
                <a:spcPct val="90000"/>
              </a:lnSpc>
              <a:spcBef>
                <a:spcPts val="0"/>
              </a:spcBef>
              <a:spcAft>
                <a:spcPts val="0"/>
              </a:spcAft>
              <a:buClr>
                <a:schemeClr val="dk1"/>
              </a:buClr>
              <a:buSzPts val="3700"/>
              <a:buAutoNum type="arabicPeriod"/>
            </a:pPr>
            <a:r>
              <a:rPr lang="en" sz="3700" b="1">
                <a:latin typeface="Arial"/>
                <a:ea typeface="Arial"/>
                <a:cs typeface="Arial"/>
                <a:sym typeface="Arial"/>
              </a:rPr>
              <a:t>Make clear asks</a:t>
            </a:r>
            <a:endParaRPr sz="700"/>
          </a:p>
          <a:p>
            <a:pPr marL="685800" lvl="0" indent="-666750" algn="l" rtl="0">
              <a:lnSpc>
                <a:spcPct val="90000"/>
              </a:lnSpc>
              <a:spcBef>
                <a:spcPts val="800"/>
              </a:spcBef>
              <a:spcAft>
                <a:spcPts val="0"/>
              </a:spcAft>
              <a:buClr>
                <a:schemeClr val="dk1"/>
              </a:buClr>
              <a:buSzPts val="3700"/>
              <a:buAutoNum type="arabicPeriod"/>
            </a:pPr>
            <a:r>
              <a:rPr lang="en" sz="3700" b="1">
                <a:latin typeface="Arial"/>
                <a:ea typeface="Arial"/>
                <a:cs typeface="Arial"/>
                <a:sym typeface="Arial"/>
              </a:rPr>
              <a:t>Use PEPFAR’s own data</a:t>
            </a:r>
            <a:endParaRPr sz="700"/>
          </a:p>
          <a:p>
            <a:pPr marL="685800" lvl="0" indent="-666750" algn="l" rtl="0">
              <a:lnSpc>
                <a:spcPct val="90000"/>
              </a:lnSpc>
              <a:spcBef>
                <a:spcPts val="800"/>
              </a:spcBef>
              <a:spcAft>
                <a:spcPts val="0"/>
              </a:spcAft>
              <a:buClr>
                <a:schemeClr val="dk1"/>
              </a:buClr>
              <a:buSzPts val="3700"/>
              <a:buAutoNum type="arabicPeriod"/>
            </a:pPr>
            <a:r>
              <a:rPr lang="en" sz="3700" b="1">
                <a:latin typeface="Arial"/>
                <a:ea typeface="Arial"/>
                <a:cs typeface="Arial"/>
                <a:sym typeface="Arial"/>
              </a:rPr>
              <a:t>Gather community data</a:t>
            </a:r>
            <a:endParaRPr sz="700"/>
          </a:p>
          <a:p>
            <a:pPr marL="685800" lvl="0" indent="-666750" algn="l" rtl="0">
              <a:lnSpc>
                <a:spcPct val="90000"/>
              </a:lnSpc>
              <a:spcBef>
                <a:spcPts val="800"/>
              </a:spcBef>
              <a:spcAft>
                <a:spcPts val="0"/>
              </a:spcAft>
              <a:buClr>
                <a:schemeClr val="dk1"/>
              </a:buClr>
              <a:buSzPts val="3700"/>
              <a:buAutoNum type="arabicPeriod"/>
            </a:pPr>
            <a:r>
              <a:rPr lang="en" sz="3700" b="1">
                <a:latin typeface="Arial"/>
                <a:ea typeface="Arial"/>
                <a:cs typeface="Arial"/>
                <a:sym typeface="Arial"/>
              </a:rPr>
              <a:t>Amplify community voices</a:t>
            </a:r>
            <a:endParaRPr sz="700"/>
          </a:p>
          <a:p>
            <a:pPr marL="685800" lvl="0" indent="-666750" algn="l" rtl="0">
              <a:lnSpc>
                <a:spcPct val="90000"/>
              </a:lnSpc>
              <a:spcBef>
                <a:spcPts val="800"/>
              </a:spcBef>
              <a:spcAft>
                <a:spcPts val="0"/>
              </a:spcAft>
              <a:buClr>
                <a:schemeClr val="dk1"/>
              </a:buClr>
              <a:buSzPts val="3700"/>
              <a:buAutoNum type="arabicPeriod"/>
            </a:pPr>
            <a:r>
              <a:rPr lang="en" sz="3700" b="1">
                <a:latin typeface="Arial"/>
                <a:ea typeface="Arial"/>
                <a:cs typeface="Arial"/>
                <a:sym typeface="Arial"/>
              </a:rPr>
              <a:t>Engage with PEPFAR</a:t>
            </a:r>
            <a:endParaRPr sz="7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72"/>
          <p:cNvSpPr txBox="1">
            <a:spLocks noGrp="1"/>
          </p:cNvSpPr>
          <p:nvPr>
            <p:ph type="title"/>
          </p:nvPr>
        </p:nvSpPr>
        <p:spPr>
          <a:xfrm>
            <a:off x="838575" y="-69600"/>
            <a:ext cx="7886700" cy="1209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Font typeface="Arial"/>
              <a:buNone/>
            </a:pPr>
            <a:r>
              <a:rPr lang="en" b="1">
                <a:latin typeface="Arial"/>
                <a:ea typeface="Arial"/>
                <a:cs typeface="Arial"/>
                <a:sym typeface="Arial"/>
              </a:rPr>
              <a:t>People’s COPs as advocacy tools</a:t>
            </a:r>
            <a:endParaRPr>
              <a:latin typeface="Arial"/>
              <a:ea typeface="Arial"/>
              <a:cs typeface="Arial"/>
              <a:sym typeface="Arial"/>
            </a:endParaRPr>
          </a:p>
        </p:txBody>
      </p:sp>
      <p:pic>
        <p:nvPicPr>
          <p:cNvPr id="424" name="Google Shape;424;p72"/>
          <p:cNvPicPr preferRelativeResize="0"/>
          <p:nvPr/>
        </p:nvPicPr>
        <p:blipFill rotWithShape="1">
          <a:blip r:embed="rId3">
            <a:alphaModFix/>
          </a:blip>
          <a:srcRect/>
          <a:stretch/>
        </p:blipFill>
        <p:spPr>
          <a:xfrm>
            <a:off x="1749669" y="969350"/>
            <a:ext cx="5319346" cy="398951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6DF30"/>
        </a:solidFill>
        <a:effectLst/>
      </p:bgPr>
    </p:bg>
    <p:spTree>
      <p:nvGrpSpPr>
        <p:cNvPr id="1" name="Shape 429"/>
        <p:cNvGrpSpPr/>
        <p:nvPr/>
      </p:nvGrpSpPr>
      <p:grpSpPr>
        <a:xfrm>
          <a:off x="0" y="0"/>
          <a:ext cx="0" cy="0"/>
          <a:chOff x="0" y="0"/>
          <a:chExt cx="0" cy="0"/>
        </a:xfrm>
      </p:grpSpPr>
      <p:sp>
        <p:nvSpPr>
          <p:cNvPr id="430" name="Google Shape;430;p73"/>
          <p:cNvSpPr txBox="1">
            <a:spLocks noGrp="1"/>
          </p:cNvSpPr>
          <p:nvPr>
            <p:ph type="title"/>
          </p:nvPr>
        </p:nvSpPr>
        <p:spPr>
          <a:xfrm>
            <a:off x="0" y="0"/>
            <a:ext cx="9144000" cy="5143500"/>
          </a:xfrm>
          <a:prstGeom prst="rect">
            <a:avLst/>
          </a:prstGeom>
          <a:solidFill>
            <a:srgbClr val="E6DF30"/>
          </a:solidFill>
          <a:ln>
            <a:noFill/>
          </a:ln>
        </p:spPr>
        <p:txBody>
          <a:bodyPr spcFirstLastPara="1" wrap="square" lIns="68575" tIns="34275" rIns="68575" bIns="34275" anchor="ctr" anchorCtr="0">
            <a:noAutofit/>
          </a:bodyPr>
          <a:lstStyle/>
          <a:p>
            <a:pPr marL="342900" lvl="0" indent="0" algn="l" rtl="0">
              <a:lnSpc>
                <a:spcPct val="90000"/>
              </a:lnSpc>
              <a:spcBef>
                <a:spcPts val="0"/>
              </a:spcBef>
              <a:spcAft>
                <a:spcPts val="0"/>
              </a:spcAft>
              <a:buClr>
                <a:schemeClr val="dk1"/>
              </a:buClr>
              <a:buSzPts val="3300"/>
              <a:buFont typeface="Arial"/>
              <a:buNone/>
            </a:pPr>
            <a:r>
              <a:rPr lang="en" sz="3100" b="1">
                <a:latin typeface="Arial"/>
                <a:ea typeface="Arial"/>
                <a:cs typeface="Arial"/>
                <a:sym typeface="Arial"/>
              </a:rPr>
              <a:t>If we are prepared, use the data, gather community evidence, and are bold… </a:t>
            </a:r>
            <a:br>
              <a:rPr lang="en" sz="3100" b="1">
                <a:latin typeface="Arial"/>
                <a:ea typeface="Arial"/>
                <a:cs typeface="Arial"/>
                <a:sym typeface="Arial"/>
              </a:rPr>
            </a:br>
            <a:br>
              <a:rPr lang="en" sz="3100" b="1">
                <a:latin typeface="Arial"/>
                <a:ea typeface="Arial"/>
                <a:cs typeface="Arial"/>
                <a:sym typeface="Arial"/>
              </a:rPr>
            </a:br>
            <a:r>
              <a:rPr lang="en" sz="3100" b="1">
                <a:latin typeface="Arial"/>
                <a:ea typeface="Arial"/>
                <a:cs typeface="Arial"/>
                <a:sym typeface="Arial"/>
              </a:rPr>
              <a:t>We can improve the </a:t>
            </a:r>
            <a:br>
              <a:rPr lang="en" sz="3100" b="1">
                <a:latin typeface="Arial"/>
                <a:ea typeface="Arial"/>
                <a:cs typeface="Arial"/>
                <a:sym typeface="Arial"/>
              </a:rPr>
            </a:br>
            <a:r>
              <a:rPr lang="en" sz="3100" b="1">
                <a:latin typeface="Arial"/>
                <a:ea typeface="Arial"/>
                <a:cs typeface="Arial"/>
                <a:sym typeface="Arial"/>
              </a:rPr>
              <a:t>HIV response </a:t>
            </a:r>
            <a:br>
              <a:rPr lang="en" sz="3100" b="1">
                <a:latin typeface="Arial"/>
                <a:ea typeface="Arial"/>
                <a:cs typeface="Arial"/>
                <a:sym typeface="Arial"/>
              </a:rPr>
            </a:br>
            <a:r>
              <a:rPr lang="en" sz="3100" b="1">
                <a:latin typeface="Arial"/>
                <a:ea typeface="Arial"/>
                <a:cs typeface="Arial"/>
                <a:sym typeface="Arial"/>
              </a:rPr>
              <a:t>for communities </a:t>
            </a:r>
            <a:br>
              <a:rPr lang="en" sz="3100" b="1">
                <a:latin typeface="Arial"/>
                <a:ea typeface="Arial"/>
                <a:cs typeface="Arial"/>
                <a:sym typeface="Arial"/>
              </a:rPr>
            </a:br>
            <a:r>
              <a:rPr lang="en" sz="3100" b="1">
                <a:latin typeface="Arial"/>
                <a:ea typeface="Arial"/>
                <a:cs typeface="Arial"/>
                <a:sym typeface="Arial"/>
              </a:rPr>
              <a:t>in 2022... ☺ </a:t>
            </a:r>
            <a:br>
              <a:rPr lang="en" sz="3100" b="1">
                <a:latin typeface="Arial"/>
                <a:ea typeface="Arial"/>
                <a:cs typeface="Arial"/>
                <a:sym typeface="Arial"/>
              </a:rPr>
            </a:br>
            <a:br>
              <a:rPr lang="en" sz="3100" b="1">
                <a:latin typeface="Arial"/>
                <a:ea typeface="Arial"/>
                <a:cs typeface="Arial"/>
                <a:sym typeface="Arial"/>
              </a:rPr>
            </a:br>
            <a:r>
              <a:rPr lang="en" sz="3100" b="1">
                <a:solidFill>
                  <a:srgbClr val="F80070"/>
                </a:solidFill>
                <a:latin typeface="Arial"/>
                <a:ea typeface="Arial"/>
                <a:cs typeface="Arial"/>
                <a:sym typeface="Arial"/>
              </a:rPr>
              <a:t>Forwards ever!!</a:t>
            </a:r>
            <a:endParaRPr sz="3100" b="1">
              <a:solidFill>
                <a:srgbClr val="F80070"/>
              </a:solidFill>
              <a:latin typeface="Arial"/>
              <a:ea typeface="Arial"/>
              <a:cs typeface="Arial"/>
              <a:sym typeface="Arial"/>
            </a:endParaRPr>
          </a:p>
          <a:p>
            <a:pPr marL="342900" lvl="0" indent="0" algn="l" rtl="0">
              <a:lnSpc>
                <a:spcPct val="90000"/>
              </a:lnSpc>
              <a:spcBef>
                <a:spcPts val="0"/>
              </a:spcBef>
              <a:spcAft>
                <a:spcPts val="0"/>
              </a:spcAft>
              <a:buClr>
                <a:schemeClr val="dk1"/>
              </a:buClr>
              <a:buSzPts val="3300"/>
              <a:buFont typeface="Arial"/>
              <a:buNone/>
            </a:pPr>
            <a:endParaRPr sz="3100" b="1">
              <a:solidFill>
                <a:srgbClr val="F80070"/>
              </a:solidFill>
              <a:latin typeface="Arial"/>
              <a:ea typeface="Arial"/>
              <a:cs typeface="Arial"/>
              <a:sym typeface="Arial"/>
            </a:endParaRPr>
          </a:p>
          <a:p>
            <a:pPr marL="342900" lvl="0" indent="0" algn="l" rtl="0">
              <a:lnSpc>
                <a:spcPct val="90000"/>
              </a:lnSpc>
              <a:spcBef>
                <a:spcPts val="0"/>
              </a:spcBef>
              <a:spcAft>
                <a:spcPts val="0"/>
              </a:spcAft>
              <a:buClr>
                <a:schemeClr val="dk1"/>
              </a:buClr>
              <a:buSzPts val="3300"/>
              <a:buFont typeface="Arial"/>
              <a:buNone/>
            </a:pPr>
            <a:endParaRPr sz="3100" b="1">
              <a:solidFill>
                <a:srgbClr val="F80070"/>
              </a:solidFill>
              <a:latin typeface="Arial"/>
              <a:ea typeface="Arial"/>
              <a:cs typeface="Arial"/>
              <a:sym typeface="Arial"/>
            </a:endParaRPr>
          </a:p>
        </p:txBody>
      </p:sp>
      <p:pic>
        <p:nvPicPr>
          <p:cNvPr id="431" name="Google Shape;431;p73"/>
          <p:cNvPicPr preferRelativeResize="0"/>
          <p:nvPr/>
        </p:nvPicPr>
        <p:blipFill rotWithShape="1">
          <a:blip r:embed="rId3">
            <a:alphaModFix/>
          </a:blip>
          <a:srcRect/>
          <a:stretch/>
        </p:blipFill>
        <p:spPr>
          <a:xfrm>
            <a:off x="5090746" y="1688124"/>
            <a:ext cx="4053254" cy="285310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6DF30"/>
        </a:solidFill>
        <a:effectLst/>
      </p:bgPr>
    </p:bg>
    <p:spTree>
      <p:nvGrpSpPr>
        <p:cNvPr id="1" name="Shape 436"/>
        <p:cNvGrpSpPr/>
        <p:nvPr/>
      </p:nvGrpSpPr>
      <p:grpSpPr>
        <a:xfrm>
          <a:off x="0" y="0"/>
          <a:ext cx="0" cy="0"/>
          <a:chOff x="0" y="0"/>
          <a:chExt cx="0" cy="0"/>
        </a:xfrm>
      </p:grpSpPr>
      <p:sp>
        <p:nvSpPr>
          <p:cNvPr id="437" name="Google Shape;437;p74"/>
          <p:cNvSpPr txBox="1">
            <a:spLocks noGrp="1"/>
          </p:cNvSpPr>
          <p:nvPr>
            <p:ph type="title"/>
          </p:nvPr>
        </p:nvSpPr>
        <p:spPr>
          <a:xfrm>
            <a:off x="-63350" y="0"/>
            <a:ext cx="9207300" cy="994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solidFill>
                  <a:srgbClr val="FF00FF"/>
                </a:solidFill>
              </a:rPr>
              <a:t>Upcoming COP22 trainings:   </a:t>
            </a:r>
            <a:endParaRPr>
              <a:solidFill>
                <a:srgbClr val="FF00FF"/>
              </a:solidFill>
            </a:endParaRPr>
          </a:p>
        </p:txBody>
      </p:sp>
      <p:pic>
        <p:nvPicPr>
          <p:cNvPr id="438" name="Google Shape;438;p74"/>
          <p:cNvPicPr preferRelativeResize="0"/>
          <p:nvPr/>
        </p:nvPicPr>
        <p:blipFill>
          <a:blip r:embed="rId3">
            <a:alphaModFix/>
          </a:blip>
          <a:stretch>
            <a:fillRect/>
          </a:stretch>
        </p:blipFill>
        <p:spPr>
          <a:xfrm>
            <a:off x="2863500" y="950150"/>
            <a:ext cx="3040499" cy="4130000"/>
          </a:xfrm>
          <a:prstGeom prst="rect">
            <a:avLst/>
          </a:prstGeom>
          <a:noFill/>
          <a:ln>
            <a:noFill/>
          </a:ln>
        </p:spPr>
      </p:pic>
      <p:pic>
        <p:nvPicPr>
          <p:cNvPr id="439" name="Google Shape;439;p74"/>
          <p:cNvPicPr preferRelativeResize="0"/>
          <p:nvPr/>
        </p:nvPicPr>
        <p:blipFill>
          <a:blip r:embed="rId4">
            <a:alphaModFix/>
          </a:blip>
          <a:stretch>
            <a:fillRect/>
          </a:stretch>
        </p:blipFill>
        <p:spPr>
          <a:xfrm>
            <a:off x="7284909" y="0"/>
            <a:ext cx="1780577" cy="155733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6DF30"/>
        </a:solidFill>
        <a:effectLst/>
      </p:bgPr>
    </p:bg>
    <p:spTree>
      <p:nvGrpSpPr>
        <p:cNvPr id="1" name="Shape 444"/>
        <p:cNvGrpSpPr/>
        <p:nvPr/>
      </p:nvGrpSpPr>
      <p:grpSpPr>
        <a:xfrm>
          <a:off x="0" y="0"/>
          <a:ext cx="0" cy="0"/>
          <a:chOff x="0" y="0"/>
          <a:chExt cx="0" cy="0"/>
        </a:xfrm>
      </p:grpSpPr>
      <p:sp>
        <p:nvSpPr>
          <p:cNvPr id="445" name="Google Shape;445;p75"/>
          <p:cNvSpPr txBox="1">
            <a:spLocks noGrp="1"/>
          </p:cNvSpPr>
          <p:nvPr>
            <p:ph type="title"/>
          </p:nvPr>
        </p:nvSpPr>
        <p:spPr>
          <a:xfrm>
            <a:off x="392908" y="403180"/>
            <a:ext cx="7886700" cy="994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rgbClr val="FF00FF"/>
                </a:solidFill>
              </a:rPr>
              <a:t>Join us: email </a:t>
            </a:r>
            <a:r>
              <a:rPr lang="en" u="sng">
                <a:solidFill>
                  <a:schemeClr val="hlink"/>
                </a:solidFill>
                <a:hlinkClick r:id="rId3"/>
              </a:rPr>
              <a:t>info@pepfarwatch.org</a:t>
            </a:r>
            <a:endParaRPr>
              <a:solidFill>
                <a:srgbClr val="FF00FF"/>
              </a:solidFill>
            </a:endParaRPr>
          </a:p>
        </p:txBody>
      </p:sp>
      <p:pic>
        <p:nvPicPr>
          <p:cNvPr id="446" name="Google Shape;446;p75"/>
          <p:cNvPicPr preferRelativeResize="0"/>
          <p:nvPr/>
        </p:nvPicPr>
        <p:blipFill>
          <a:blip r:embed="rId4">
            <a:alphaModFix/>
          </a:blip>
          <a:stretch>
            <a:fillRect/>
          </a:stretch>
        </p:blipFill>
        <p:spPr>
          <a:xfrm>
            <a:off x="7284909" y="0"/>
            <a:ext cx="1780577" cy="1557337"/>
          </a:xfrm>
          <a:prstGeom prst="rect">
            <a:avLst/>
          </a:prstGeom>
          <a:noFill/>
          <a:ln>
            <a:noFill/>
          </a:ln>
        </p:spPr>
      </p:pic>
      <p:pic>
        <p:nvPicPr>
          <p:cNvPr id="447" name="Google Shape;447;p75"/>
          <p:cNvPicPr preferRelativeResize="0"/>
          <p:nvPr/>
        </p:nvPicPr>
        <p:blipFill>
          <a:blip r:embed="rId5">
            <a:alphaModFix/>
          </a:blip>
          <a:stretch>
            <a:fillRect/>
          </a:stretch>
        </p:blipFill>
        <p:spPr>
          <a:xfrm>
            <a:off x="4448706" y="983106"/>
            <a:ext cx="1512647" cy="1969070"/>
          </a:xfrm>
          <a:prstGeom prst="rect">
            <a:avLst/>
          </a:prstGeom>
          <a:noFill/>
          <a:ln>
            <a:noFill/>
          </a:ln>
        </p:spPr>
      </p:pic>
      <p:sp>
        <p:nvSpPr>
          <p:cNvPr id="448" name="Google Shape;448;p75"/>
          <p:cNvSpPr txBox="1">
            <a:spLocks noGrp="1"/>
          </p:cNvSpPr>
          <p:nvPr>
            <p:ph type="title"/>
          </p:nvPr>
        </p:nvSpPr>
        <p:spPr>
          <a:xfrm>
            <a:off x="4241101" y="4173300"/>
            <a:ext cx="4743300" cy="9942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a:solidFill>
                  <a:srgbClr val="FF00FF"/>
                </a:solidFill>
              </a:rPr>
              <a:t>thank you!  </a:t>
            </a:r>
            <a:endParaRPr>
              <a:solidFill>
                <a:srgbClr val="FF00FF"/>
              </a:solidFill>
            </a:endParaRPr>
          </a:p>
        </p:txBody>
      </p:sp>
      <p:pic>
        <p:nvPicPr>
          <p:cNvPr id="449" name="Google Shape;449;p75"/>
          <p:cNvPicPr preferRelativeResize="0"/>
          <p:nvPr/>
        </p:nvPicPr>
        <p:blipFill>
          <a:blip r:embed="rId6">
            <a:alphaModFix/>
          </a:blip>
          <a:stretch>
            <a:fillRect/>
          </a:stretch>
        </p:blipFill>
        <p:spPr>
          <a:xfrm>
            <a:off x="2595797" y="3125513"/>
            <a:ext cx="1392131" cy="2040193"/>
          </a:xfrm>
          <a:prstGeom prst="rect">
            <a:avLst/>
          </a:prstGeom>
          <a:noFill/>
          <a:ln>
            <a:noFill/>
          </a:ln>
        </p:spPr>
      </p:pic>
      <p:pic>
        <p:nvPicPr>
          <p:cNvPr id="450" name="Google Shape;450;p75"/>
          <p:cNvPicPr preferRelativeResize="0"/>
          <p:nvPr/>
        </p:nvPicPr>
        <p:blipFill>
          <a:blip r:embed="rId7">
            <a:alphaModFix/>
          </a:blip>
          <a:stretch>
            <a:fillRect/>
          </a:stretch>
        </p:blipFill>
        <p:spPr>
          <a:xfrm>
            <a:off x="4276781" y="3123641"/>
            <a:ext cx="1392131" cy="2043934"/>
          </a:xfrm>
          <a:prstGeom prst="rect">
            <a:avLst/>
          </a:prstGeom>
          <a:noFill/>
          <a:ln>
            <a:noFill/>
          </a:ln>
        </p:spPr>
      </p:pic>
      <p:pic>
        <p:nvPicPr>
          <p:cNvPr id="451" name="Google Shape;451;p75"/>
          <p:cNvPicPr preferRelativeResize="0"/>
          <p:nvPr/>
        </p:nvPicPr>
        <p:blipFill>
          <a:blip r:embed="rId8">
            <a:alphaModFix/>
          </a:blip>
          <a:stretch>
            <a:fillRect/>
          </a:stretch>
        </p:blipFill>
        <p:spPr>
          <a:xfrm>
            <a:off x="950494" y="3138956"/>
            <a:ext cx="1392131" cy="2013319"/>
          </a:xfrm>
          <a:prstGeom prst="rect">
            <a:avLst/>
          </a:prstGeom>
          <a:noFill/>
          <a:ln>
            <a:noFill/>
          </a:ln>
        </p:spPr>
      </p:pic>
      <p:pic>
        <p:nvPicPr>
          <p:cNvPr id="452" name="Google Shape;452;p75"/>
          <p:cNvPicPr preferRelativeResize="0"/>
          <p:nvPr/>
        </p:nvPicPr>
        <p:blipFill>
          <a:blip r:embed="rId9">
            <a:alphaModFix/>
          </a:blip>
          <a:stretch>
            <a:fillRect/>
          </a:stretch>
        </p:blipFill>
        <p:spPr>
          <a:xfrm>
            <a:off x="5881538" y="3123654"/>
            <a:ext cx="1392131" cy="19876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4"/>
          <p:cNvSpPr txBox="1">
            <a:spLocks noGrp="1"/>
          </p:cNvSpPr>
          <p:nvPr>
            <p:ph type="title"/>
          </p:nvPr>
        </p:nvSpPr>
        <p:spPr>
          <a:xfrm>
            <a:off x="628650" y="273844"/>
            <a:ext cx="7886700" cy="994172"/>
          </a:xfrm>
          <a:prstGeom prst="rect">
            <a:avLst/>
          </a:prstGeom>
          <a:noFill/>
          <a:ln>
            <a:noFill/>
          </a:ln>
        </p:spPr>
        <p:txBody>
          <a:bodyPr spcFirstLastPara="1" wrap="square" lIns="34275" tIns="34275" rIns="34275" bIns="34275" anchor="ctr" anchorCtr="0">
            <a:noAutofit/>
          </a:bodyPr>
          <a:lstStyle/>
          <a:p>
            <a:pPr marL="0" lvl="0" indent="0" algn="l" rtl="0">
              <a:lnSpc>
                <a:spcPct val="90000"/>
              </a:lnSpc>
              <a:spcBef>
                <a:spcPts val="0"/>
              </a:spcBef>
              <a:spcAft>
                <a:spcPts val="0"/>
              </a:spcAft>
              <a:buSzPts val="3300"/>
              <a:buNone/>
            </a:pPr>
            <a:r>
              <a:rPr lang="en" sz="3600" b="1">
                <a:solidFill>
                  <a:srgbClr val="CE2873"/>
                </a:solidFill>
                <a:latin typeface="Open Sans"/>
                <a:ea typeface="Open Sans"/>
                <a:cs typeface="Open Sans"/>
                <a:sym typeface="Open Sans"/>
              </a:rPr>
              <a:t>PEPFAR</a:t>
            </a:r>
            <a:endParaRPr sz="3600"/>
          </a:p>
        </p:txBody>
      </p:sp>
      <p:sp>
        <p:nvSpPr>
          <p:cNvPr id="222" name="Google Shape;222;p44"/>
          <p:cNvSpPr txBox="1">
            <a:spLocks noGrp="1"/>
          </p:cNvSpPr>
          <p:nvPr>
            <p:ph type="body" idx="1"/>
          </p:nvPr>
        </p:nvSpPr>
        <p:spPr>
          <a:xfrm>
            <a:off x="628650" y="1369219"/>
            <a:ext cx="7403347" cy="3263504"/>
          </a:xfrm>
          <a:prstGeom prst="rect">
            <a:avLst/>
          </a:prstGeom>
          <a:noFill/>
          <a:ln>
            <a:noFill/>
          </a:ln>
        </p:spPr>
        <p:txBody>
          <a:bodyPr spcFirstLastPara="1" wrap="square" lIns="34275" tIns="34275" rIns="34275" bIns="34275" anchor="t" anchorCtr="0">
            <a:noAutofit/>
          </a:bodyPr>
          <a:lstStyle/>
          <a:p>
            <a:pPr marL="0" marR="0" lvl="0" indent="0" algn="l" rtl="0">
              <a:lnSpc>
                <a:spcPct val="105000"/>
              </a:lnSpc>
              <a:spcBef>
                <a:spcPts val="0"/>
              </a:spcBef>
              <a:spcAft>
                <a:spcPts val="0"/>
              </a:spcAft>
              <a:buSzPts val="2100"/>
              <a:buNone/>
            </a:pPr>
            <a:r>
              <a:rPr lang="en" sz="1900">
                <a:solidFill>
                  <a:srgbClr val="212121"/>
                </a:solidFill>
                <a:latin typeface="Open Sans"/>
                <a:ea typeface="Open Sans"/>
                <a:cs typeface="Open Sans"/>
                <a:sym typeface="Open Sans"/>
              </a:rPr>
              <a:t>PEPFAR serves as the umbrella and coordinator for all U.S. government agencies providing funding for the AIDS response. </a:t>
            </a:r>
            <a:endParaRPr sz="1100"/>
          </a:p>
          <a:p>
            <a:pPr marL="0" marR="0" lvl="0" indent="0" algn="l" rtl="0">
              <a:lnSpc>
                <a:spcPct val="105000"/>
              </a:lnSpc>
              <a:spcBef>
                <a:spcPts val="0"/>
              </a:spcBef>
              <a:spcAft>
                <a:spcPts val="0"/>
              </a:spcAft>
              <a:buSzPts val="2100"/>
              <a:buNone/>
            </a:pPr>
            <a:endParaRPr sz="1900">
              <a:solidFill>
                <a:srgbClr val="212121"/>
              </a:solidFill>
              <a:latin typeface="Open Sans"/>
              <a:ea typeface="Open Sans"/>
              <a:cs typeface="Open Sans"/>
              <a:sym typeface="Open Sans"/>
            </a:endParaRPr>
          </a:p>
          <a:p>
            <a:pPr marL="0" marR="0" lvl="0" indent="0" algn="l" rtl="0">
              <a:lnSpc>
                <a:spcPct val="105000"/>
              </a:lnSpc>
              <a:spcBef>
                <a:spcPts val="0"/>
              </a:spcBef>
              <a:spcAft>
                <a:spcPts val="0"/>
              </a:spcAft>
              <a:buSzPts val="2100"/>
              <a:buNone/>
            </a:pPr>
            <a:r>
              <a:rPr lang="en" sz="1900">
                <a:solidFill>
                  <a:srgbClr val="212121"/>
                </a:solidFill>
                <a:latin typeface="Open Sans"/>
                <a:ea typeface="Open Sans"/>
                <a:cs typeface="Open Sans"/>
                <a:sym typeface="Open Sans"/>
              </a:rPr>
              <a:t>1. The U.S. Centers for Disease Control (CDC)</a:t>
            </a:r>
            <a:endParaRPr sz="1100"/>
          </a:p>
          <a:p>
            <a:pPr marL="0" marR="0" lvl="0" indent="0" algn="l" rtl="0">
              <a:lnSpc>
                <a:spcPct val="105000"/>
              </a:lnSpc>
              <a:spcBef>
                <a:spcPts val="0"/>
              </a:spcBef>
              <a:spcAft>
                <a:spcPts val="0"/>
              </a:spcAft>
              <a:buSzPts val="2100"/>
              <a:buNone/>
            </a:pPr>
            <a:r>
              <a:rPr lang="en" sz="1900">
                <a:solidFill>
                  <a:srgbClr val="212121"/>
                </a:solidFill>
                <a:latin typeface="Open Sans"/>
                <a:ea typeface="Open Sans"/>
                <a:cs typeface="Open Sans"/>
                <a:sym typeface="Open Sans"/>
              </a:rPr>
              <a:t>2. USAID</a:t>
            </a:r>
            <a:endParaRPr sz="1100"/>
          </a:p>
          <a:p>
            <a:pPr marL="0" lvl="0" indent="0" algn="l" rtl="0">
              <a:lnSpc>
                <a:spcPct val="105000"/>
              </a:lnSpc>
              <a:spcBef>
                <a:spcPts val="0"/>
              </a:spcBef>
              <a:spcAft>
                <a:spcPts val="0"/>
              </a:spcAft>
              <a:buSzPts val="2100"/>
              <a:buNone/>
            </a:pPr>
            <a:r>
              <a:rPr lang="en" sz="1900"/>
              <a:t>3. Department of Defense (DoD)</a:t>
            </a:r>
            <a:endParaRPr sz="1900">
              <a:solidFill>
                <a:srgbClr val="212121"/>
              </a:solidFill>
              <a:latin typeface="Open Sans"/>
              <a:ea typeface="Open Sans"/>
              <a:cs typeface="Open Sans"/>
              <a:sym typeface="Open Sans"/>
            </a:endParaRPr>
          </a:p>
          <a:p>
            <a:pPr marL="0" marR="0" lvl="0" indent="0" algn="l" rtl="0">
              <a:lnSpc>
                <a:spcPct val="105000"/>
              </a:lnSpc>
              <a:spcBef>
                <a:spcPts val="0"/>
              </a:spcBef>
              <a:spcAft>
                <a:spcPts val="0"/>
              </a:spcAft>
              <a:buSzPts val="2100"/>
              <a:buNone/>
            </a:pPr>
            <a:endParaRPr sz="1900">
              <a:solidFill>
                <a:srgbClr val="212121"/>
              </a:solidFill>
              <a:latin typeface="Open Sans"/>
              <a:ea typeface="Open Sans"/>
              <a:cs typeface="Open Sans"/>
              <a:sym typeface="Open Sans"/>
            </a:endParaRPr>
          </a:p>
          <a:p>
            <a:pPr marL="0" marR="0" lvl="0" indent="0" algn="l" rtl="0">
              <a:lnSpc>
                <a:spcPct val="105000"/>
              </a:lnSpc>
              <a:spcBef>
                <a:spcPts val="0"/>
              </a:spcBef>
              <a:spcAft>
                <a:spcPts val="0"/>
              </a:spcAft>
              <a:buSzPts val="2100"/>
              <a:buNone/>
            </a:pPr>
            <a:r>
              <a:rPr lang="en" sz="1900">
                <a:solidFill>
                  <a:srgbClr val="212121"/>
                </a:solidFill>
                <a:latin typeface="Open Sans"/>
                <a:ea typeface="Open Sans"/>
                <a:cs typeface="Open Sans"/>
                <a:sym typeface="Open Sans"/>
              </a:rPr>
              <a:t>These agencies are the ones that write the contracts and manage the programmes — </a:t>
            </a:r>
            <a:r>
              <a:rPr lang="en" sz="1900" b="1">
                <a:solidFill>
                  <a:srgbClr val="212121"/>
                </a:solidFill>
                <a:latin typeface="Open Sans"/>
                <a:ea typeface="Open Sans"/>
                <a:cs typeface="Open Sans"/>
                <a:sym typeface="Open Sans"/>
              </a:rPr>
              <a:t>so HIV programmes funded by CDC or USAID or DoD are part of PEPFAR.</a:t>
            </a:r>
            <a:endParaRPr sz="1100"/>
          </a:p>
          <a:p>
            <a:pPr marL="0" lvl="0" indent="0" algn="l" rtl="0">
              <a:lnSpc>
                <a:spcPct val="80000"/>
              </a:lnSpc>
              <a:spcBef>
                <a:spcPts val="800"/>
              </a:spcBef>
              <a:spcAft>
                <a:spcPts val="0"/>
              </a:spcAft>
              <a:buSzPts val="2100"/>
              <a:buNone/>
            </a:pPr>
            <a:endParaRPr sz="1900"/>
          </a:p>
        </p:txBody>
      </p:sp>
      <p:pic>
        <p:nvPicPr>
          <p:cNvPr id="223" name="Google Shape;223;p44" descr="Image"/>
          <p:cNvPicPr preferRelativeResize="0"/>
          <p:nvPr/>
        </p:nvPicPr>
        <p:blipFill rotWithShape="1">
          <a:blip r:embed="rId3">
            <a:alphaModFix/>
          </a:blip>
          <a:srcRect/>
          <a:stretch/>
        </p:blipFill>
        <p:spPr>
          <a:xfrm>
            <a:off x="6969756" y="4408325"/>
            <a:ext cx="1886971" cy="4487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5"/>
          <p:cNvSpPr txBox="1">
            <a:spLocks noGrp="1"/>
          </p:cNvSpPr>
          <p:nvPr>
            <p:ph type="title"/>
          </p:nvPr>
        </p:nvSpPr>
        <p:spPr>
          <a:xfrm>
            <a:off x="628650" y="273844"/>
            <a:ext cx="7886700" cy="994172"/>
          </a:xfrm>
          <a:prstGeom prst="rect">
            <a:avLst/>
          </a:prstGeom>
          <a:noFill/>
          <a:ln>
            <a:noFill/>
          </a:ln>
        </p:spPr>
        <p:txBody>
          <a:bodyPr spcFirstLastPara="1" wrap="square" lIns="34275" tIns="34275" rIns="34275" bIns="34275" anchor="ctr" anchorCtr="0">
            <a:noAutofit/>
          </a:bodyPr>
          <a:lstStyle/>
          <a:p>
            <a:pPr marL="0" lvl="0" indent="0" algn="l" rtl="0">
              <a:lnSpc>
                <a:spcPct val="90000"/>
              </a:lnSpc>
              <a:spcBef>
                <a:spcPts val="0"/>
              </a:spcBef>
              <a:spcAft>
                <a:spcPts val="0"/>
              </a:spcAft>
              <a:buSzPts val="3300"/>
              <a:buNone/>
            </a:pPr>
            <a:r>
              <a:rPr lang="en" sz="3100" b="1">
                <a:solidFill>
                  <a:srgbClr val="CE2873"/>
                </a:solidFill>
                <a:latin typeface="Open Sans"/>
                <a:ea typeface="Open Sans"/>
                <a:cs typeface="Open Sans"/>
                <a:sym typeface="Open Sans"/>
              </a:rPr>
              <a:t>Who gets PEPFAR funding?</a:t>
            </a:r>
            <a:endParaRPr sz="3100"/>
          </a:p>
        </p:txBody>
      </p:sp>
      <p:sp>
        <p:nvSpPr>
          <p:cNvPr id="230" name="Google Shape;230;p45"/>
          <p:cNvSpPr txBox="1">
            <a:spLocks noGrp="1"/>
          </p:cNvSpPr>
          <p:nvPr>
            <p:ph type="body" idx="1"/>
          </p:nvPr>
        </p:nvSpPr>
        <p:spPr>
          <a:xfrm>
            <a:off x="628650" y="1369219"/>
            <a:ext cx="7886700" cy="3263504"/>
          </a:xfrm>
          <a:prstGeom prst="rect">
            <a:avLst/>
          </a:prstGeom>
          <a:noFill/>
          <a:ln>
            <a:noFill/>
          </a:ln>
        </p:spPr>
        <p:txBody>
          <a:bodyPr spcFirstLastPara="1" wrap="square" lIns="34275" tIns="34275" rIns="34275" bIns="34275" anchor="t" anchorCtr="0">
            <a:noAutofit/>
          </a:bodyPr>
          <a:lstStyle/>
          <a:p>
            <a:pPr marL="0" marR="0" lvl="0" indent="0" algn="l" rtl="0">
              <a:lnSpc>
                <a:spcPct val="113000"/>
              </a:lnSpc>
              <a:spcBef>
                <a:spcPts val="0"/>
              </a:spcBef>
              <a:spcAft>
                <a:spcPts val="0"/>
              </a:spcAft>
              <a:buSzPts val="2100"/>
              <a:buNone/>
            </a:pPr>
            <a:r>
              <a:rPr lang="en" sz="1900">
                <a:latin typeface="Open Sans"/>
                <a:ea typeface="Open Sans"/>
                <a:cs typeface="Open Sans"/>
                <a:sym typeface="Open Sans"/>
              </a:rPr>
              <a:t>PEPFAR funding goes to ‘</a:t>
            </a:r>
            <a:r>
              <a:rPr lang="en" sz="1900" b="1">
                <a:latin typeface="Open Sans"/>
                <a:ea typeface="Open Sans"/>
                <a:cs typeface="Open Sans"/>
                <a:sym typeface="Open Sans"/>
              </a:rPr>
              <a:t>implementing partners</a:t>
            </a:r>
            <a:r>
              <a:rPr lang="en" sz="1900">
                <a:latin typeface="Open Sans"/>
                <a:ea typeface="Open Sans"/>
                <a:cs typeface="Open Sans"/>
                <a:sym typeface="Open Sans"/>
              </a:rPr>
              <a:t>’ (</a:t>
            </a:r>
            <a:r>
              <a:rPr lang="en" sz="1900" b="1">
                <a:latin typeface="Open Sans"/>
                <a:ea typeface="Open Sans"/>
                <a:cs typeface="Open Sans"/>
                <a:sym typeface="Open Sans"/>
              </a:rPr>
              <a:t>IP</a:t>
            </a:r>
            <a:r>
              <a:rPr lang="en" sz="1900">
                <a:latin typeface="Open Sans"/>
                <a:ea typeface="Open Sans"/>
                <a:cs typeface="Open Sans"/>
                <a:sym typeface="Open Sans"/>
              </a:rPr>
              <a:t>) that are most often large, non-governmental organisations (NGOs).</a:t>
            </a:r>
            <a:endParaRPr sz="1900"/>
          </a:p>
          <a:p>
            <a:pPr marL="0" marR="0" lvl="0" indent="0" algn="l" rtl="0">
              <a:lnSpc>
                <a:spcPct val="113000"/>
              </a:lnSpc>
              <a:spcBef>
                <a:spcPts val="0"/>
              </a:spcBef>
              <a:spcAft>
                <a:spcPts val="0"/>
              </a:spcAft>
              <a:buSzPts val="2100"/>
              <a:buNone/>
            </a:pPr>
            <a:endParaRPr sz="1900">
              <a:latin typeface="Open Sans"/>
              <a:ea typeface="Open Sans"/>
              <a:cs typeface="Open Sans"/>
              <a:sym typeface="Open Sans"/>
            </a:endParaRPr>
          </a:p>
          <a:p>
            <a:pPr marL="0" marR="0" lvl="0" indent="0" algn="l" rtl="0">
              <a:lnSpc>
                <a:spcPct val="113000"/>
              </a:lnSpc>
              <a:spcBef>
                <a:spcPts val="0"/>
              </a:spcBef>
              <a:spcAft>
                <a:spcPts val="0"/>
              </a:spcAft>
              <a:buSzPts val="2100"/>
              <a:buNone/>
            </a:pPr>
            <a:r>
              <a:rPr lang="en" sz="1900">
                <a:latin typeface="Open Sans"/>
                <a:ea typeface="Open Sans"/>
                <a:cs typeface="Open Sans"/>
                <a:sym typeface="Open Sans"/>
              </a:rPr>
              <a:t>Implementing partners are then responsible for running HIV programmes and sometimes provide funding to other organisations as sub-contractors (“subs”) including smaller, local organisations to implement programmes. </a:t>
            </a:r>
            <a:endParaRPr sz="1900"/>
          </a:p>
        </p:txBody>
      </p:sp>
      <p:pic>
        <p:nvPicPr>
          <p:cNvPr id="231" name="Google Shape;231;p45" descr="Image"/>
          <p:cNvPicPr preferRelativeResize="0"/>
          <p:nvPr/>
        </p:nvPicPr>
        <p:blipFill rotWithShape="1">
          <a:blip r:embed="rId3">
            <a:alphaModFix/>
          </a:blip>
          <a:srcRect/>
          <a:stretch/>
        </p:blipFill>
        <p:spPr>
          <a:xfrm>
            <a:off x="6969756" y="4408325"/>
            <a:ext cx="1886971" cy="4487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6"/>
          <p:cNvSpPr txBox="1">
            <a:spLocks noGrp="1"/>
          </p:cNvSpPr>
          <p:nvPr>
            <p:ph type="title"/>
          </p:nvPr>
        </p:nvSpPr>
        <p:spPr>
          <a:xfrm>
            <a:off x="628650" y="273844"/>
            <a:ext cx="7886700" cy="994172"/>
          </a:xfrm>
          <a:prstGeom prst="rect">
            <a:avLst/>
          </a:prstGeom>
          <a:noFill/>
          <a:ln>
            <a:noFill/>
          </a:ln>
        </p:spPr>
        <p:txBody>
          <a:bodyPr spcFirstLastPara="1" wrap="square" lIns="34275" tIns="34275" rIns="34275" bIns="34275" anchor="ctr" anchorCtr="0">
            <a:noAutofit/>
          </a:bodyPr>
          <a:lstStyle/>
          <a:p>
            <a:pPr marL="0" lvl="0" indent="0" algn="l" rtl="0">
              <a:lnSpc>
                <a:spcPct val="90000"/>
              </a:lnSpc>
              <a:spcBef>
                <a:spcPts val="0"/>
              </a:spcBef>
              <a:spcAft>
                <a:spcPts val="0"/>
              </a:spcAft>
              <a:buSzPts val="3300"/>
              <a:buNone/>
            </a:pPr>
            <a:r>
              <a:rPr lang="en" sz="3100" b="1">
                <a:solidFill>
                  <a:srgbClr val="CE2873"/>
                </a:solidFill>
                <a:latin typeface="Open Sans"/>
                <a:ea typeface="Open Sans"/>
                <a:cs typeface="Open Sans"/>
                <a:sym typeface="Open Sans"/>
              </a:rPr>
              <a:t>The Country Operational Plan</a:t>
            </a:r>
            <a:endParaRPr sz="3100"/>
          </a:p>
        </p:txBody>
      </p:sp>
      <p:sp>
        <p:nvSpPr>
          <p:cNvPr id="238" name="Google Shape;238;p46"/>
          <p:cNvSpPr txBox="1">
            <a:spLocks noGrp="1"/>
          </p:cNvSpPr>
          <p:nvPr>
            <p:ph type="body" idx="1"/>
          </p:nvPr>
        </p:nvSpPr>
        <p:spPr>
          <a:xfrm>
            <a:off x="628650" y="1369219"/>
            <a:ext cx="7886700" cy="3263504"/>
          </a:xfrm>
          <a:prstGeom prst="rect">
            <a:avLst/>
          </a:prstGeom>
          <a:noFill/>
          <a:ln>
            <a:noFill/>
          </a:ln>
        </p:spPr>
        <p:txBody>
          <a:bodyPr spcFirstLastPara="1" wrap="square" lIns="34275" tIns="34275" rIns="34275" bIns="34275" anchor="t" anchorCtr="0">
            <a:noAutofit/>
          </a:bodyPr>
          <a:lstStyle/>
          <a:p>
            <a:pPr marL="0" marR="0" lvl="0" indent="0" algn="l" rtl="0">
              <a:lnSpc>
                <a:spcPct val="105000"/>
              </a:lnSpc>
              <a:spcBef>
                <a:spcPts val="0"/>
              </a:spcBef>
              <a:spcAft>
                <a:spcPts val="0"/>
              </a:spcAft>
              <a:buSzPts val="2100"/>
              <a:buNone/>
            </a:pPr>
            <a:r>
              <a:rPr lang="en" sz="1900">
                <a:solidFill>
                  <a:srgbClr val="212121"/>
                </a:solidFill>
                <a:latin typeface="Open Sans"/>
                <a:ea typeface="Open Sans"/>
                <a:cs typeface="Open Sans"/>
                <a:sym typeface="Open Sans"/>
              </a:rPr>
              <a:t>The Country Operational Plan (COP) is an annual plan created jointly by USAID and CDC that outlines how the billions of dollars in HIV funding from the U.S. government will be spent. </a:t>
            </a:r>
            <a:endParaRPr sz="1100"/>
          </a:p>
          <a:p>
            <a:pPr marL="0" marR="0" lvl="0" indent="0" algn="l" rtl="0">
              <a:lnSpc>
                <a:spcPct val="105000"/>
              </a:lnSpc>
              <a:spcBef>
                <a:spcPts val="0"/>
              </a:spcBef>
              <a:spcAft>
                <a:spcPts val="0"/>
              </a:spcAft>
              <a:buSzPts val="2100"/>
              <a:buNone/>
            </a:pPr>
            <a:endParaRPr sz="1900">
              <a:solidFill>
                <a:srgbClr val="212121"/>
              </a:solidFill>
              <a:latin typeface="Open Sans"/>
              <a:ea typeface="Open Sans"/>
              <a:cs typeface="Open Sans"/>
              <a:sym typeface="Open Sans"/>
            </a:endParaRPr>
          </a:p>
          <a:p>
            <a:pPr marL="0" marR="0" lvl="0" indent="0" algn="l" rtl="0">
              <a:lnSpc>
                <a:spcPct val="105000"/>
              </a:lnSpc>
              <a:spcBef>
                <a:spcPts val="0"/>
              </a:spcBef>
              <a:spcAft>
                <a:spcPts val="0"/>
              </a:spcAft>
              <a:buSzPts val="2100"/>
              <a:buNone/>
            </a:pPr>
            <a:r>
              <a:rPr lang="en" sz="1900">
                <a:solidFill>
                  <a:srgbClr val="212121"/>
                </a:solidFill>
                <a:latin typeface="Open Sans"/>
                <a:ea typeface="Open Sans"/>
                <a:cs typeface="Open Sans"/>
                <a:sym typeface="Open Sans"/>
              </a:rPr>
              <a:t>What is in the COP?</a:t>
            </a:r>
            <a:endParaRPr sz="1100"/>
          </a:p>
          <a:p>
            <a:pPr marL="0" marR="0" lvl="0" indent="0" algn="l" rtl="0">
              <a:lnSpc>
                <a:spcPct val="105000"/>
              </a:lnSpc>
              <a:spcBef>
                <a:spcPts val="0"/>
              </a:spcBef>
              <a:spcAft>
                <a:spcPts val="0"/>
              </a:spcAft>
              <a:buSzPts val="2100"/>
              <a:buNone/>
            </a:pPr>
            <a:r>
              <a:rPr lang="en" sz="1900">
                <a:solidFill>
                  <a:srgbClr val="212121"/>
                </a:solidFill>
                <a:latin typeface="Open Sans"/>
                <a:ea typeface="Open Sans"/>
                <a:cs typeface="Open Sans"/>
                <a:sym typeface="Open Sans"/>
              </a:rPr>
              <a:t>— The goals and priorities for the country</a:t>
            </a:r>
            <a:endParaRPr sz="1100"/>
          </a:p>
          <a:p>
            <a:pPr marL="0" marR="0" lvl="0" indent="0" algn="l" rtl="0">
              <a:lnSpc>
                <a:spcPct val="105000"/>
              </a:lnSpc>
              <a:spcBef>
                <a:spcPts val="0"/>
              </a:spcBef>
              <a:spcAft>
                <a:spcPts val="0"/>
              </a:spcAft>
              <a:buSzPts val="2100"/>
              <a:buNone/>
            </a:pPr>
            <a:r>
              <a:rPr lang="en" sz="1900">
                <a:solidFill>
                  <a:srgbClr val="212121"/>
                </a:solidFill>
                <a:latin typeface="Open Sans"/>
                <a:ea typeface="Open Sans"/>
                <a:cs typeface="Open Sans"/>
                <a:sym typeface="Open Sans"/>
              </a:rPr>
              <a:t>— What strategies and interventions will be used by the IPs</a:t>
            </a:r>
            <a:endParaRPr sz="1100"/>
          </a:p>
          <a:p>
            <a:pPr marL="0" marR="0" lvl="0" indent="0" algn="l" rtl="0">
              <a:lnSpc>
                <a:spcPct val="105000"/>
              </a:lnSpc>
              <a:spcBef>
                <a:spcPts val="0"/>
              </a:spcBef>
              <a:spcAft>
                <a:spcPts val="0"/>
              </a:spcAft>
              <a:buSzPts val="2100"/>
              <a:buNone/>
            </a:pPr>
            <a:r>
              <a:rPr lang="en" sz="1900">
                <a:solidFill>
                  <a:srgbClr val="212121"/>
                </a:solidFill>
                <a:latin typeface="Open Sans"/>
                <a:ea typeface="Open Sans"/>
                <a:cs typeface="Open Sans"/>
                <a:sym typeface="Open Sans"/>
              </a:rPr>
              <a:t>— “Where” and “who” will be prioritised </a:t>
            </a:r>
            <a:endParaRPr sz="1100"/>
          </a:p>
          <a:p>
            <a:pPr marL="0" marR="0" lvl="0" indent="0" algn="l" rtl="0">
              <a:lnSpc>
                <a:spcPct val="105000"/>
              </a:lnSpc>
              <a:spcBef>
                <a:spcPts val="0"/>
              </a:spcBef>
              <a:spcAft>
                <a:spcPts val="0"/>
              </a:spcAft>
              <a:buSzPts val="2100"/>
              <a:buNone/>
            </a:pPr>
            <a:r>
              <a:rPr lang="en" sz="1900">
                <a:solidFill>
                  <a:srgbClr val="212121"/>
                </a:solidFill>
                <a:latin typeface="Open Sans"/>
                <a:ea typeface="Open Sans"/>
                <a:cs typeface="Open Sans"/>
                <a:sym typeface="Open Sans"/>
              </a:rPr>
              <a:t>— The targets</a:t>
            </a:r>
            <a:endParaRPr sz="1100"/>
          </a:p>
          <a:p>
            <a:pPr marL="0" marR="0" lvl="0" indent="0" algn="l" rtl="0">
              <a:lnSpc>
                <a:spcPct val="105000"/>
              </a:lnSpc>
              <a:spcBef>
                <a:spcPts val="0"/>
              </a:spcBef>
              <a:spcAft>
                <a:spcPts val="0"/>
              </a:spcAft>
              <a:buSzPts val="2100"/>
              <a:buNone/>
            </a:pPr>
            <a:r>
              <a:rPr lang="en" sz="1900">
                <a:solidFill>
                  <a:srgbClr val="212121"/>
                </a:solidFill>
                <a:latin typeface="Open Sans"/>
                <a:ea typeface="Open Sans"/>
                <a:cs typeface="Open Sans"/>
                <a:sym typeface="Open Sans"/>
              </a:rPr>
              <a:t>— A detailed budget</a:t>
            </a:r>
            <a:endParaRPr sz="1100"/>
          </a:p>
        </p:txBody>
      </p:sp>
      <p:pic>
        <p:nvPicPr>
          <p:cNvPr id="239" name="Google Shape;239;p46" descr="Image"/>
          <p:cNvPicPr preferRelativeResize="0"/>
          <p:nvPr/>
        </p:nvPicPr>
        <p:blipFill rotWithShape="1">
          <a:blip r:embed="rId3">
            <a:alphaModFix/>
          </a:blip>
          <a:srcRect/>
          <a:stretch/>
        </p:blipFill>
        <p:spPr>
          <a:xfrm>
            <a:off x="6969756" y="4408325"/>
            <a:ext cx="1886971" cy="4487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7"/>
          <p:cNvSpPr txBox="1">
            <a:spLocks noGrp="1"/>
          </p:cNvSpPr>
          <p:nvPr>
            <p:ph type="title"/>
          </p:nvPr>
        </p:nvSpPr>
        <p:spPr>
          <a:xfrm>
            <a:off x="628650" y="273844"/>
            <a:ext cx="7886700" cy="994172"/>
          </a:xfrm>
          <a:prstGeom prst="rect">
            <a:avLst/>
          </a:prstGeom>
          <a:noFill/>
          <a:ln>
            <a:noFill/>
          </a:ln>
        </p:spPr>
        <p:txBody>
          <a:bodyPr spcFirstLastPara="1" wrap="square" lIns="34275" tIns="34275" rIns="34275" bIns="34275" anchor="ctr" anchorCtr="0">
            <a:noAutofit/>
          </a:bodyPr>
          <a:lstStyle/>
          <a:p>
            <a:pPr marL="0" lvl="0" indent="0" algn="l" rtl="0">
              <a:lnSpc>
                <a:spcPct val="90000"/>
              </a:lnSpc>
              <a:spcBef>
                <a:spcPts val="0"/>
              </a:spcBef>
              <a:spcAft>
                <a:spcPts val="0"/>
              </a:spcAft>
              <a:buSzPts val="3300"/>
              <a:buNone/>
            </a:pPr>
            <a:r>
              <a:rPr lang="en" b="1">
                <a:solidFill>
                  <a:srgbClr val="CE2873"/>
                </a:solidFill>
                <a:latin typeface="Open Sans"/>
                <a:ea typeface="Open Sans"/>
                <a:cs typeface="Open Sans"/>
                <a:sym typeface="Open Sans"/>
              </a:rPr>
              <a:t>How do we influence the COP?</a:t>
            </a:r>
            <a:endParaRPr/>
          </a:p>
        </p:txBody>
      </p:sp>
      <p:sp>
        <p:nvSpPr>
          <p:cNvPr id="246" name="Google Shape;246;p47"/>
          <p:cNvSpPr txBox="1">
            <a:spLocks noGrp="1"/>
          </p:cNvSpPr>
          <p:nvPr>
            <p:ph type="body" idx="1"/>
          </p:nvPr>
        </p:nvSpPr>
        <p:spPr>
          <a:xfrm>
            <a:off x="628650" y="1369219"/>
            <a:ext cx="7886700" cy="3263504"/>
          </a:xfrm>
          <a:prstGeom prst="rect">
            <a:avLst/>
          </a:prstGeom>
          <a:noFill/>
          <a:ln>
            <a:noFill/>
          </a:ln>
        </p:spPr>
        <p:txBody>
          <a:bodyPr spcFirstLastPara="1" wrap="square" lIns="34275" tIns="34275" rIns="34275" bIns="34275" anchor="t" anchorCtr="0">
            <a:noAutofit/>
          </a:bodyPr>
          <a:lstStyle/>
          <a:p>
            <a:pPr marL="0" marR="0" lvl="0" indent="0" algn="l" rtl="0">
              <a:lnSpc>
                <a:spcPct val="105000"/>
              </a:lnSpc>
              <a:spcBef>
                <a:spcPts val="0"/>
              </a:spcBef>
              <a:spcAft>
                <a:spcPts val="0"/>
              </a:spcAft>
              <a:buSzPts val="2100"/>
              <a:buNone/>
            </a:pPr>
            <a:r>
              <a:rPr lang="en" sz="1700">
                <a:solidFill>
                  <a:srgbClr val="212121"/>
                </a:solidFill>
                <a:latin typeface="Open Sans"/>
                <a:ea typeface="Open Sans"/>
                <a:cs typeface="Open Sans"/>
                <a:sym typeface="Open Sans"/>
              </a:rPr>
              <a:t>For years the COP process was closed—a confidential U.S.-government-only set of discussions that excluded affected communities. </a:t>
            </a:r>
            <a:endParaRPr sz="1000"/>
          </a:p>
          <a:p>
            <a:pPr marL="0" marR="0" lvl="0" indent="0" algn="l" rtl="0">
              <a:lnSpc>
                <a:spcPct val="105000"/>
              </a:lnSpc>
              <a:spcBef>
                <a:spcPts val="0"/>
              </a:spcBef>
              <a:spcAft>
                <a:spcPts val="0"/>
              </a:spcAft>
              <a:buSzPts val="2100"/>
              <a:buNone/>
            </a:pPr>
            <a:endParaRPr sz="1700">
              <a:solidFill>
                <a:srgbClr val="212121"/>
              </a:solidFill>
              <a:latin typeface="Open Sans"/>
              <a:ea typeface="Open Sans"/>
              <a:cs typeface="Open Sans"/>
              <a:sym typeface="Open Sans"/>
            </a:endParaRPr>
          </a:p>
          <a:p>
            <a:pPr marL="0" marR="0" lvl="0" indent="0" algn="l" rtl="0">
              <a:lnSpc>
                <a:spcPct val="105000"/>
              </a:lnSpc>
              <a:spcBef>
                <a:spcPts val="0"/>
              </a:spcBef>
              <a:spcAft>
                <a:spcPts val="0"/>
              </a:spcAft>
              <a:buSzPts val="2100"/>
              <a:buNone/>
            </a:pPr>
            <a:r>
              <a:rPr lang="en" sz="1700">
                <a:solidFill>
                  <a:srgbClr val="212121"/>
                </a:solidFill>
                <a:latin typeface="Open Sans"/>
                <a:ea typeface="Open Sans"/>
                <a:cs typeface="Open Sans"/>
                <a:sym typeface="Open Sans"/>
              </a:rPr>
              <a:t>Health GAP and a coalition of activists in the U.S. and in PEPFAR implementing countries fought to open the process, beginning in 2013. We continue to insist that the inputs from people most affected by HIV should weigh more heavily than those from bureaucrats. </a:t>
            </a:r>
            <a:endParaRPr sz="1000"/>
          </a:p>
          <a:p>
            <a:pPr marL="0" marR="0" lvl="0" indent="0" algn="l" rtl="0">
              <a:lnSpc>
                <a:spcPct val="105000"/>
              </a:lnSpc>
              <a:spcBef>
                <a:spcPts val="0"/>
              </a:spcBef>
              <a:spcAft>
                <a:spcPts val="0"/>
              </a:spcAft>
              <a:buSzPts val="2100"/>
              <a:buNone/>
            </a:pPr>
            <a:endParaRPr sz="1700">
              <a:solidFill>
                <a:srgbClr val="212121"/>
              </a:solidFill>
              <a:latin typeface="Open Sans"/>
              <a:ea typeface="Open Sans"/>
              <a:cs typeface="Open Sans"/>
              <a:sym typeface="Open Sans"/>
            </a:endParaRPr>
          </a:p>
          <a:p>
            <a:pPr marL="0" marR="0" lvl="0" indent="0" algn="l" rtl="0">
              <a:lnSpc>
                <a:spcPct val="105000"/>
              </a:lnSpc>
              <a:spcBef>
                <a:spcPts val="0"/>
              </a:spcBef>
              <a:spcAft>
                <a:spcPts val="0"/>
              </a:spcAft>
              <a:buSzPts val="2100"/>
              <a:buNone/>
            </a:pPr>
            <a:r>
              <a:rPr lang="en" sz="1700" b="1">
                <a:solidFill>
                  <a:srgbClr val="212121"/>
                </a:solidFill>
                <a:latin typeface="Open Sans"/>
                <a:ea typeface="Open Sans"/>
                <a:cs typeface="Open Sans"/>
                <a:sym typeface="Open Sans"/>
              </a:rPr>
              <a:t>Currently, members of civil society are able to take part in COP planning and monitoring in most countries through quarterly “POART meetings”.</a:t>
            </a:r>
            <a:endParaRPr sz="1000"/>
          </a:p>
          <a:p>
            <a:pPr marL="0" lvl="0" indent="0" algn="l" rtl="0">
              <a:lnSpc>
                <a:spcPct val="80000"/>
              </a:lnSpc>
              <a:spcBef>
                <a:spcPts val="800"/>
              </a:spcBef>
              <a:spcAft>
                <a:spcPts val="0"/>
              </a:spcAft>
              <a:buSzPts val="2100"/>
              <a:buNone/>
            </a:pPr>
            <a:endParaRPr sz="1800"/>
          </a:p>
        </p:txBody>
      </p:sp>
      <p:pic>
        <p:nvPicPr>
          <p:cNvPr id="247" name="Google Shape;247;p47" descr="Image"/>
          <p:cNvPicPr preferRelativeResize="0"/>
          <p:nvPr/>
        </p:nvPicPr>
        <p:blipFill rotWithShape="1">
          <a:blip r:embed="rId3">
            <a:alphaModFix/>
          </a:blip>
          <a:srcRect/>
          <a:stretch/>
        </p:blipFill>
        <p:spPr>
          <a:xfrm>
            <a:off x="6969756" y="4408325"/>
            <a:ext cx="1886971" cy="4487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8"/>
          <p:cNvSpPr txBox="1">
            <a:spLocks noGrp="1"/>
          </p:cNvSpPr>
          <p:nvPr>
            <p:ph type="title"/>
          </p:nvPr>
        </p:nvSpPr>
        <p:spPr>
          <a:xfrm>
            <a:off x="628650" y="273844"/>
            <a:ext cx="7886700" cy="994172"/>
          </a:xfrm>
          <a:prstGeom prst="rect">
            <a:avLst/>
          </a:prstGeom>
          <a:noFill/>
          <a:ln>
            <a:noFill/>
          </a:ln>
        </p:spPr>
        <p:txBody>
          <a:bodyPr spcFirstLastPara="1" wrap="square" lIns="34275" tIns="34275" rIns="34275" bIns="34275" anchor="ctr" anchorCtr="0">
            <a:noAutofit/>
          </a:bodyPr>
          <a:lstStyle/>
          <a:p>
            <a:pPr marL="0" lvl="0" indent="0" algn="l" rtl="0">
              <a:lnSpc>
                <a:spcPct val="90000"/>
              </a:lnSpc>
              <a:spcBef>
                <a:spcPts val="0"/>
              </a:spcBef>
              <a:spcAft>
                <a:spcPts val="0"/>
              </a:spcAft>
              <a:buSzPts val="3300"/>
              <a:buNone/>
            </a:pPr>
            <a:r>
              <a:rPr lang="en" sz="3100" b="1">
                <a:solidFill>
                  <a:srgbClr val="CE2873"/>
                </a:solidFill>
                <a:latin typeface="Open Sans"/>
                <a:ea typeface="Open Sans"/>
                <a:cs typeface="Open Sans"/>
                <a:sym typeface="Open Sans"/>
              </a:rPr>
              <a:t>How do we influence the COP?</a:t>
            </a:r>
            <a:endParaRPr sz="3100"/>
          </a:p>
        </p:txBody>
      </p:sp>
      <p:sp>
        <p:nvSpPr>
          <p:cNvPr id="254" name="Google Shape;254;p48"/>
          <p:cNvSpPr txBox="1">
            <a:spLocks noGrp="1"/>
          </p:cNvSpPr>
          <p:nvPr>
            <p:ph type="body" idx="1"/>
          </p:nvPr>
        </p:nvSpPr>
        <p:spPr>
          <a:xfrm>
            <a:off x="628650" y="1369219"/>
            <a:ext cx="7886700" cy="3263504"/>
          </a:xfrm>
          <a:prstGeom prst="rect">
            <a:avLst/>
          </a:prstGeom>
          <a:noFill/>
          <a:ln>
            <a:noFill/>
          </a:ln>
        </p:spPr>
        <p:txBody>
          <a:bodyPr spcFirstLastPara="1" wrap="square" lIns="34275" tIns="34275" rIns="34275" bIns="34275" anchor="t" anchorCtr="0">
            <a:noAutofit/>
          </a:bodyPr>
          <a:lstStyle/>
          <a:p>
            <a:pPr marL="0" marR="0" lvl="0" indent="0" algn="l" rtl="0">
              <a:lnSpc>
                <a:spcPct val="115000"/>
              </a:lnSpc>
              <a:spcBef>
                <a:spcPts val="0"/>
              </a:spcBef>
              <a:spcAft>
                <a:spcPts val="0"/>
              </a:spcAft>
              <a:buSzPts val="2100"/>
              <a:buNone/>
            </a:pPr>
            <a:r>
              <a:rPr lang="en" sz="1900">
                <a:solidFill>
                  <a:srgbClr val="212121"/>
                </a:solidFill>
                <a:latin typeface="Open Sans"/>
                <a:ea typeface="Open Sans"/>
                <a:cs typeface="Open Sans"/>
                <a:sym typeface="Open Sans"/>
              </a:rPr>
              <a:t>But a seat at the table does not necessarily translate into meaningful input into PEPFAR programme planning. </a:t>
            </a:r>
            <a:endParaRPr sz="1900"/>
          </a:p>
          <a:p>
            <a:pPr marL="0" marR="0" lvl="0" indent="0" algn="l" rtl="0">
              <a:lnSpc>
                <a:spcPct val="115000"/>
              </a:lnSpc>
              <a:spcBef>
                <a:spcPts val="0"/>
              </a:spcBef>
              <a:spcAft>
                <a:spcPts val="0"/>
              </a:spcAft>
              <a:buSzPts val="2100"/>
              <a:buNone/>
            </a:pPr>
            <a:endParaRPr sz="1900">
              <a:solidFill>
                <a:srgbClr val="212121"/>
              </a:solidFill>
              <a:latin typeface="Open Sans"/>
              <a:ea typeface="Open Sans"/>
              <a:cs typeface="Open Sans"/>
              <a:sym typeface="Open Sans"/>
            </a:endParaRPr>
          </a:p>
          <a:p>
            <a:pPr marL="0" marR="0" lvl="0" indent="0" algn="l" rtl="0">
              <a:lnSpc>
                <a:spcPct val="115000"/>
              </a:lnSpc>
              <a:spcBef>
                <a:spcPts val="0"/>
              </a:spcBef>
              <a:spcAft>
                <a:spcPts val="0"/>
              </a:spcAft>
              <a:buSzPts val="2100"/>
              <a:buNone/>
            </a:pPr>
            <a:r>
              <a:rPr lang="en" sz="1900">
                <a:solidFill>
                  <a:srgbClr val="212121"/>
                </a:solidFill>
                <a:latin typeface="Open Sans"/>
                <a:ea typeface="Open Sans"/>
                <a:cs typeface="Open Sans"/>
                <a:sym typeface="Open Sans"/>
              </a:rPr>
              <a:t>Only where activists have proactively used these opportunities to hold PEPFAR accountable — pushing the programme to deliver on the transparency and access it has promised — has ‘engagement’ resulted in impact. </a:t>
            </a:r>
            <a:endParaRPr sz="1900"/>
          </a:p>
          <a:p>
            <a:pPr marL="0" lvl="0" indent="0" algn="l" rtl="0">
              <a:lnSpc>
                <a:spcPct val="90000"/>
              </a:lnSpc>
              <a:spcBef>
                <a:spcPts val="800"/>
              </a:spcBef>
              <a:spcAft>
                <a:spcPts val="0"/>
              </a:spcAft>
              <a:buSzPts val="2100"/>
              <a:buNone/>
            </a:pPr>
            <a:endParaRPr sz="1100"/>
          </a:p>
        </p:txBody>
      </p:sp>
      <p:pic>
        <p:nvPicPr>
          <p:cNvPr id="255" name="Google Shape;255;p48"/>
          <p:cNvPicPr preferRelativeResize="0"/>
          <p:nvPr/>
        </p:nvPicPr>
        <p:blipFill rotWithShape="1">
          <a:blip r:embed="rId3">
            <a:alphaModFix amt="5000"/>
          </a:blip>
          <a:srcRect l="11542" r="12285" b="36983"/>
          <a:stretch/>
        </p:blipFill>
        <p:spPr>
          <a:xfrm>
            <a:off x="-164810" y="1369226"/>
            <a:ext cx="9473610" cy="3826883"/>
          </a:xfrm>
          <a:prstGeom prst="rect">
            <a:avLst/>
          </a:prstGeom>
          <a:noFill/>
          <a:ln>
            <a:noFill/>
          </a:ln>
        </p:spPr>
      </p:pic>
      <p:pic>
        <p:nvPicPr>
          <p:cNvPr id="256" name="Google Shape;256;p48" descr="Image"/>
          <p:cNvPicPr preferRelativeResize="0"/>
          <p:nvPr/>
        </p:nvPicPr>
        <p:blipFill rotWithShape="1">
          <a:blip r:embed="rId4">
            <a:alphaModFix/>
          </a:blip>
          <a:srcRect/>
          <a:stretch/>
        </p:blipFill>
        <p:spPr>
          <a:xfrm>
            <a:off x="6969756" y="4408325"/>
            <a:ext cx="1886971" cy="4487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9"/>
          <p:cNvSpPr txBox="1">
            <a:spLocks noGrp="1"/>
          </p:cNvSpPr>
          <p:nvPr>
            <p:ph type="title"/>
          </p:nvPr>
        </p:nvSpPr>
        <p:spPr>
          <a:xfrm>
            <a:off x="628650" y="273844"/>
            <a:ext cx="7886700" cy="994172"/>
          </a:xfrm>
          <a:prstGeom prst="rect">
            <a:avLst/>
          </a:prstGeom>
          <a:noFill/>
          <a:ln>
            <a:noFill/>
          </a:ln>
        </p:spPr>
        <p:txBody>
          <a:bodyPr spcFirstLastPara="1" wrap="square" lIns="34275" tIns="34275" rIns="34275" bIns="34275" anchor="ctr" anchorCtr="0">
            <a:noAutofit/>
          </a:bodyPr>
          <a:lstStyle/>
          <a:p>
            <a:pPr marL="0" lvl="0" indent="0" algn="l" rtl="0">
              <a:lnSpc>
                <a:spcPct val="90000"/>
              </a:lnSpc>
              <a:spcBef>
                <a:spcPts val="0"/>
              </a:spcBef>
              <a:spcAft>
                <a:spcPts val="0"/>
              </a:spcAft>
              <a:buSzPts val="3300"/>
              <a:buNone/>
            </a:pPr>
            <a:r>
              <a:rPr lang="en" sz="3200" b="1">
                <a:solidFill>
                  <a:srgbClr val="CE2873"/>
                </a:solidFill>
                <a:latin typeface="Open Sans"/>
                <a:ea typeface="Open Sans"/>
                <a:cs typeface="Open Sans"/>
                <a:sym typeface="Open Sans"/>
              </a:rPr>
              <a:t>What have activists “won”?</a:t>
            </a:r>
            <a:endParaRPr sz="3200"/>
          </a:p>
        </p:txBody>
      </p:sp>
      <p:sp>
        <p:nvSpPr>
          <p:cNvPr id="263" name="Google Shape;263;p49"/>
          <p:cNvSpPr txBox="1">
            <a:spLocks noGrp="1"/>
          </p:cNvSpPr>
          <p:nvPr>
            <p:ph type="body" idx="1"/>
          </p:nvPr>
        </p:nvSpPr>
        <p:spPr>
          <a:xfrm>
            <a:off x="628650" y="1369219"/>
            <a:ext cx="7263862" cy="3263504"/>
          </a:xfrm>
          <a:prstGeom prst="rect">
            <a:avLst/>
          </a:prstGeom>
          <a:noFill/>
          <a:ln>
            <a:noFill/>
          </a:ln>
        </p:spPr>
        <p:txBody>
          <a:bodyPr spcFirstLastPara="1" wrap="square" lIns="34275" tIns="34275" rIns="34275" bIns="34275" anchor="t" anchorCtr="0">
            <a:noAutofit/>
          </a:bodyPr>
          <a:lstStyle/>
          <a:p>
            <a:pPr marL="0" marR="0" lvl="0" indent="0" algn="l" rtl="0">
              <a:lnSpc>
                <a:spcPct val="95000"/>
              </a:lnSpc>
              <a:spcBef>
                <a:spcPts val="0"/>
              </a:spcBef>
              <a:spcAft>
                <a:spcPts val="0"/>
              </a:spcAft>
              <a:buSzPts val="2100"/>
              <a:buNone/>
            </a:pPr>
            <a:endParaRPr sz="1600">
              <a:solidFill>
                <a:srgbClr val="212121"/>
              </a:solidFill>
              <a:latin typeface="Open Sans"/>
              <a:ea typeface="Open Sans"/>
              <a:cs typeface="Open Sans"/>
              <a:sym typeface="Open Sans"/>
            </a:endParaRPr>
          </a:p>
          <a:p>
            <a:pPr marL="0" marR="0" lvl="0" indent="0" algn="l" rtl="0">
              <a:lnSpc>
                <a:spcPct val="95000"/>
              </a:lnSpc>
              <a:spcBef>
                <a:spcPts val="0"/>
              </a:spcBef>
              <a:spcAft>
                <a:spcPts val="0"/>
              </a:spcAft>
              <a:buSzPts val="2100"/>
              <a:buNone/>
            </a:pPr>
            <a:r>
              <a:rPr lang="en" sz="1600">
                <a:solidFill>
                  <a:srgbClr val="212121"/>
                </a:solidFill>
                <a:latin typeface="Open Sans"/>
                <a:ea typeface="Open Sans"/>
                <a:cs typeface="Open Sans"/>
                <a:sym typeface="Open Sans"/>
              </a:rPr>
              <a:t>In </a:t>
            </a:r>
            <a:r>
              <a:rPr lang="en" sz="1600" b="1">
                <a:solidFill>
                  <a:srgbClr val="212121"/>
                </a:solidFill>
                <a:latin typeface="Open Sans"/>
                <a:ea typeface="Open Sans"/>
                <a:cs typeface="Open Sans"/>
                <a:sym typeface="Open Sans"/>
              </a:rPr>
              <a:t>Tanzania, </a:t>
            </a:r>
            <a:r>
              <a:rPr lang="en" sz="1600">
                <a:solidFill>
                  <a:srgbClr val="212121"/>
                </a:solidFill>
                <a:latin typeface="Open Sans"/>
                <a:ea typeface="Open Sans"/>
                <a:cs typeface="Open Sans"/>
                <a:sym typeface="Open Sans"/>
              </a:rPr>
              <a:t>a significant increase in the countries PrEP Targets to 100,000 </a:t>
            </a:r>
            <a:endParaRPr sz="1100"/>
          </a:p>
          <a:p>
            <a:pPr marL="0" marR="0" lvl="0" indent="0" algn="l" rtl="0">
              <a:lnSpc>
                <a:spcPct val="95000"/>
              </a:lnSpc>
              <a:spcBef>
                <a:spcPts val="0"/>
              </a:spcBef>
              <a:spcAft>
                <a:spcPts val="0"/>
              </a:spcAft>
              <a:buSzPts val="2100"/>
              <a:buNone/>
            </a:pPr>
            <a:endParaRPr sz="1000">
              <a:solidFill>
                <a:srgbClr val="212121"/>
              </a:solidFill>
              <a:latin typeface="Open Sans"/>
              <a:ea typeface="Open Sans"/>
              <a:cs typeface="Open Sans"/>
              <a:sym typeface="Open Sans"/>
            </a:endParaRPr>
          </a:p>
          <a:p>
            <a:pPr marL="0" marR="0" lvl="0" indent="0" algn="l" rtl="0">
              <a:lnSpc>
                <a:spcPct val="95000"/>
              </a:lnSpc>
              <a:spcBef>
                <a:spcPts val="0"/>
              </a:spcBef>
              <a:spcAft>
                <a:spcPts val="0"/>
              </a:spcAft>
              <a:buSzPts val="2100"/>
              <a:buNone/>
            </a:pPr>
            <a:endParaRPr sz="1000">
              <a:solidFill>
                <a:srgbClr val="212121"/>
              </a:solidFill>
              <a:latin typeface="Open Sans"/>
              <a:ea typeface="Open Sans"/>
              <a:cs typeface="Open Sans"/>
              <a:sym typeface="Open Sans"/>
            </a:endParaRPr>
          </a:p>
          <a:p>
            <a:pPr marL="0" marR="0" lvl="0" indent="0" algn="l" rtl="0">
              <a:lnSpc>
                <a:spcPct val="95000"/>
              </a:lnSpc>
              <a:spcBef>
                <a:spcPts val="0"/>
              </a:spcBef>
              <a:spcAft>
                <a:spcPts val="0"/>
              </a:spcAft>
              <a:buSzPts val="2100"/>
              <a:buNone/>
            </a:pPr>
            <a:endParaRPr sz="1000">
              <a:solidFill>
                <a:srgbClr val="212121"/>
              </a:solidFill>
              <a:latin typeface="Open Sans"/>
              <a:ea typeface="Open Sans"/>
              <a:cs typeface="Open Sans"/>
              <a:sym typeface="Open Sans"/>
            </a:endParaRPr>
          </a:p>
          <a:p>
            <a:pPr marL="0" marR="0" lvl="0" indent="0" algn="l" rtl="0">
              <a:lnSpc>
                <a:spcPct val="95000"/>
              </a:lnSpc>
              <a:spcBef>
                <a:spcPts val="0"/>
              </a:spcBef>
              <a:spcAft>
                <a:spcPts val="0"/>
              </a:spcAft>
              <a:buSzPts val="2100"/>
              <a:buNone/>
            </a:pPr>
            <a:r>
              <a:rPr lang="en" sz="1600">
                <a:solidFill>
                  <a:srgbClr val="212121"/>
                </a:solidFill>
                <a:latin typeface="Open Sans"/>
                <a:ea typeface="Open Sans"/>
                <a:cs typeface="Open Sans"/>
                <a:sym typeface="Open Sans"/>
              </a:rPr>
              <a:t>In </a:t>
            </a:r>
            <a:r>
              <a:rPr lang="en" sz="1600" b="1">
                <a:solidFill>
                  <a:srgbClr val="212121"/>
                </a:solidFill>
                <a:latin typeface="Open Sans"/>
                <a:ea typeface="Open Sans"/>
                <a:cs typeface="Open Sans"/>
                <a:sym typeface="Open Sans"/>
              </a:rPr>
              <a:t>Kenya</a:t>
            </a:r>
            <a:r>
              <a:rPr lang="en" sz="1600">
                <a:solidFill>
                  <a:srgbClr val="212121"/>
                </a:solidFill>
                <a:latin typeface="Open Sans"/>
                <a:ea typeface="Open Sans"/>
                <a:cs typeface="Open Sans"/>
                <a:sym typeface="Open Sans"/>
              </a:rPr>
              <a:t>, scale up of support for key population-led organisations to provide service delivery to increase testing and retention and an increase in the number of comprehensive care clinics for key populations to $20.5 million </a:t>
            </a:r>
            <a:endParaRPr sz="1000">
              <a:solidFill>
                <a:srgbClr val="212121"/>
              </a:solidFill>
              <a:latin typeface="Open Sans"/>
              <a:ea typeface="Open Sans"/>
              <a:cs typeface="Open Sans"/>
              <a:sym typeface="Open Sans"/>
            </a:endParaRPr>
          </a:p>
          <a:p>
            <a:pPr marL="0" marR="0" lvl="0" indent="0" algn="l" rtl="0">
              <a:lnSpc>
                <a:spcPct val="95000"/>
              </a:lnSpc>
              <a:spcBef>
                <a:spcPts val="0"/>
              </a:spcBef>
              <a:spcAft>
                <a:spcPts val="0"/>
              </a:spcAft>
              <a:buSzPts val="2100"/>
              <a:buNone/>
            </a:pPr>
            <a:endParaRPr sz="1600">
              <a:solidFill>
                <a:srgbClr val="212121"/>
              </a:solidFill>
              <a:latin typeface="Open Sans"/>
              <a:ea typeface="Open Sans"/>
              <a:cs typeface="Open Sans"/>
              <a:sym typeface="Open Sans"/>
            </a:endParaRPr>
          </a:p>
          <a:p>
            <a:pPr marL="0" marR="0" lvl="0" indent="0" algn="l" rtl="0">
              <a:lnSpc>
                <a:spcPct val="95000"/>
              </a:lnSpc>
              <a:spcBef>
                <a:spcPts val="0"/>
              </a:spcBef>
              <a:spcAft>
                <a:spcPts val="0"/>
              </a:spcAft>
              <a:buSzPts val="2100"/>
              <a:buNone/>
            </a:pPr>
            <a:endParaRPr sz="1600">
              <a:solidFill>
                <a:srgbClr val="212121"/>
              </a:solidFill>
              <a:latin typeface="Open Sans"/>
              <a:ea typeface="Open Sans"/>
              <a:cs typeface="Open Sans"/>
              <a:sym typeface="Open Sans"/>
            </a:endParaRPr>
          </a:p>
          <a:p>
            <a:pPr marL="0" marR="0" lvl="0" indent="0" algn="l" rtl="0">
              <a:lnSpc>
                <a:spcPct val="95000"/>
              </a:lnSpc>
              <a:spcBef>
                <a:spcPts val="0"/>
              </a:spcBef>
              <a:spcAft>
                <a:spcPts val="0"/>
              </a:spcAft>
              <a:buSzPts val="2100"/>
              <a:buNone/>
            </a:pPr>
            <a:r>
              <a:rPr lang="en" sz="1600" b="1">
                <a:solidFill>
                  <a:srgbClr val="212121"/>
                </a:solidFill>
                <a:latin typeface="Open Sans"/>
                <a:ea typeface="Open Sans"/>
                <a:cs typeface="Open Sans"/>
                <a:sym typeface="Open Sans"/>
              </a:rPr>
              <a:t>Community monitoring </a:t>
            </a:r>
            <a:r>
              <a:rPr lang="en" sz="1600">
                <a:solidFill>
                  <a:srgbClr val="212121"/>
                </a:solidFill>
                <a:latin typeface="Open Sans"/>
                <a:ea typeface="Open Sans"/>
                <a:cs typeface="Open Sans"/>
                <a:sym typeface="Open Sans"/>
              </a:rPr>
              <a:t>expanded to all PEPFAR countries to empower community of people living with HIV, ey populations, civil society organisations to monitor the quality of service delivery.</a:t>
            </a:r>
            <a:endParaRPr sz="1600">
              <a:solidFill>
                <a:srgbClr val="212121"/>
              </a:solidFill>
              <a:latin typeface="Open Sans"/>
              <a:ea typeface="Open Sans"/>
              <a:cs typeface="Open Sans"/>
              <a:sym typeface="Open Sans"/>
            </a:endParaRPr>
          </a:p>
          <a:p>
            <a:pPr marL="0" lvl="0" indent="0" algn="l" rtl="0">
              <a:lnSpc>
                <a:spcPct val="70000"/>
              </a:lnSpc>
              <a:spcBef>
                <a:spcPts val="800"/>
              </a:spcBef>
              <a:spcAft>
                <a:spcPts val="0"/>
              </a:spcAft>
              <a:buSzPts val="2100"/>
              <a:buNone/>
            </a:pPr>
            <a:endParaRPr sz="1600">
              <a:latin typeface="Open Sans"/>
              <a:ea typeface="Open Sans"/>
              <a:cs typeface="Open Sans"/>
              <a:sym typeface="Open Sans"/>
            </a:endParaRPr>
          </a:p>
        </p:txBody>
      </p:sp>
      <p:pic>
        <p:nvPicPr>
          <p:cNvPr id="264" name="Google Shape;264;p49" descr="Image"/>
          <p:cNvPicPr preferRelativeResize="0"/>
          <p:nvPr/>
        </p:nvPicPr>
        <p:blipFill rotWithShape="1">
          <a:blip r:embed="rId3">
            <a:alphaModFix/>
          </a:blip>
          <a:srcRect/>
          <a:stretch/>
        </p:blipFill>
        <p:spPr>
          <a:xfrm>
            <a:off x="6969756" y="4408325"/>
            <a:ext cx="1886971" cy="44879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3147</Words>
  <Application>Microsoft Office PowerPoint</Application>
  <PresentationFormat>On-screen Show (16:9)</PresentationFormat>
  <Paragraphs>250</Paragraphs>
  <Slides>35</Slides>
  <Notes>35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35</vt:i4>
      </vt:variant>
    </vt:vector>
  </HeadingPairs>
  <TitlesOfParts>
    <vt:vector size="41" baseType="lpstr">
      <vt:lpstr>Arial</vt:lpstr>
      <vt:lpstr>Calibri</vt:lpstr>
      <vt:lpstr>Open Sans</vt:lpstr>
      <vt:lpstr>Simple Light</vt:lpstr>
      <vt:lpstr>Office Theme</vt:lpstr>
      <vt:lpstr>1_Office Theme</vt:lpstr>
      <vt:lpstr>PowerPoint Presentation</vt:lpstr>
      <vt:lpstr>PEPFAR</vt:lpstr>
      <vt:lpstr>PowerPoint Presentation</vt:lpstr>
      <vt:lpstr>PEPFAR</vt:lpstr>
      <vt:lpstr>Who gets PEPFAR funding?</vt:lpstr>
      <vt:lpstr>The Country Operational Plan</vt:lpstr>
      <vt:lpstr>How do we influence the COP?</vt:lpstr>
      <vt:lpstr>How do we influence the COP?</vt:lpstr>
      <vt:lpstr>What have activists “won”?</vt:lpstr>
      <vt:lpstr>What’s New in our advocacy</vt:lpstr>
      <vt:lpstr>PowerPoint Presentation</vt:lpstr>
      <vt:lpstr>The COP Calendar for Activists</vt:lpstr>
      <vt:lpstr>PowerPoint Presentation</vt:lpstr>
      <vt:lpstr>COP Activist Calendar</vt:lpstr>
      <vt:lpstr>PowerPoint Presentation</vt:lpstr>
      <vt:lpstr>PowerPoint Presentation</vt:lpstr>
      <vt:lpstr>PowerPoint Presentation</vt:lpstr>
      <vt:lpstr>PowerPoint Presentation</vt:lpstr>
      <vt:lpstr>PowerPoint Presentation</vt:lpstr>
      <vt:lpstr>PowerPoint Presentation</vt:lpstr>
      <vt:lpstr>1. Clearly outline key recommendations  &amp; demands  </vt:lpstr>
      <vt:lpstr>2. Dive into the PEPFAR data </vt:lpstr>
      <vt:lpstr>3. Community-led data collection at PEPFAR sites</vt:lpstr>
      <vt:lpstr>Community-led monitoring example:  South Africa</vt:lpstr>
      <vt:lpstr>What is community-led monitoring?</vt:lpstr>
      <vt:lpstr>What evidence do we gather?</vt:lpstr>
      <vt:lpstr>PowerPoint Presentation</vt:lpstr>
      <vt:lpstr>Individual testimonies</vt:lpstr>
      <vt:lpstr>4. Amplify community voices</vt:lpstr>
      <vt:lpstr>5. Engage with PEPFAR</vt:lpstr>
      <vt:lpstr>PowerPoint Presentation</vt:lpstr>
      <vt:lpstr>People’s COPs as advocacy tools</vt:lpstr>
      <vt:lpstr>If we are prepared, use the data, gather community evidence, and are bold…   We can improve the  HIV response  for communities  in 2022... ☺   Forwards ever!!  </vt:lpstr>
      <vt:lpstr>Upcoming COP22 trainings:   </vt:lpstr>
      <vt:lpstr>Join us: email info@pepfarwatch.org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Banda</dc:creator>
  <cp:lastModifiedBy>Amanda  Banda</cp:lastModifiedBy>
  <cp:revision>1</cp:revision>
  <dcterms:modified xsi:type="dcterms:W3CDTF">2021-12-09T14:38:56Z</dcterms:modified>
</cp:coreProperties>
</file>